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079" r:id="rId1"/>
  </p:sldMasterIdLst>
  <p:notesMasterIdLst>
    <p:notesMasterId r:id="rId19"/>
  </p:notesMasterIdLst>
  <p:sldIdLst>
    <p:sldId id="256" r:id="rId2"/>
    <p:sldId id="257" r:id="rId3"/>
    <p:sldId id="258" r:id="rId4"/>
    <p:sldId id="259" r:id="rId5"/>
    <p:sldId id="260" r:id="rId6"/>
    <p:sldId id="261" r:id="rId7"/>
    <p:sldId id="262" r:id="rId8"/>
    <p:sldId id="263" r:id="rId9"/>
    <p:sldId id="265" r:id="rId10"/>
    <p:sldId id="266" r:id="rId11"/>
    <p:sldId id="264" r:id="rId12"/>
    <p:sldId id="268" r:id="rId13"/>
    <p:sldId id="271" r:id="rId14"/>
    <p:sldId id="270" r:id="rId15"/>
    <p:sldId id="272" r:id="rId16"/>
    <p:sldId id="273" r:id="rId17"/>
    <p:sldId id="274" r:id="rId18"/>
  </p:sldIdLst>
  <p:sldSz cx="9144000" cy="5143500" type="screen16x9"/>
  <p:notesSz cx="6858000" cy="9144000"/>
  <p:embeddedFontLst>
    <p:embeddedFont>
      <p:font typeface="Amatic SC" pitchFamily="2" charset="-79"/>
      <p:regular r:id="rId20"/>
      <p:bold r:id="rId21"/>
    </p:embeddedFont>
    <p:embeddedFont>
      <p:font typeface="Century Gothic" panose="020B0502020202020204" pitchFamily="34" charset="0"/>
      <p:regular r:id="rId22"/>
      <p:bold r:id="rId23"/>
      <p:italic r:id="rId24"/>
      <p:boldItalic r:id="rId25"/>
    </p:embeddedFont>
    <p:embeddedFont>
      <p:font typeface="Source Code Pro" panose="020B0509030403020204" pitchFamily="49" charset="0"/>
      <p:regular r:id="rId26"/>
      <p:bold r:id="rId27"/>
      <p:italic r:id="rId28"/>
      <p:boldItalic r:id="rId29"/>
    </p:embeddedFont>
    <p:embeddedFont>
      <p:font typeface="Wingdings 3" pitchFamily="2" charset="2"/>
      <p:regular r:id="rId3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37"/>
    <p:restoredTop sz="94609"/>
  </p:normalViewPr>
  <p:slideViewPr>
    <p:cSldViewPr snapToGrid="0">
      <p:cViewPr varScale="1">
        <p:scale>
          <a:sx n="148" d="100"/>
          <a:sy n="148" d="100"/>
        </p:scale>
        <p:origin x="44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8" Type="http://schemas.openxmlformats.org/officeDocument/2006/relationships/slide" Target="slides/slide7.xml"/></Relationships>
</file>

<file path=ppt/diagrams/_rels/data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ata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124821-692C-42EE-9DE9-BBC3F054A04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EC476422-89C7-4FB2-85AD-4A834184356B}">
      <dgm:prSet/>
      <dgm:spPr/>
      <dgm:t>
        <a:bodyPr/>
        <a:lstStyle/>
        <a:p>
          <a:r>
            <a:rPr lang="en-US"/>
            <a:t>Group 2:</a:t>
          </a:r>
        </a:p>
      </dgm:t>
    </dgm:pt>
    <dgm:pt modelId="{CCD4441B-9855-46A2-92E0-E7A3DEA9CF39}" type="parTrans" cxnId="{15B07C9E-01D8-4635-B435-413898806049}">
      <dgm:prSet/>
      <dgm:spPr/>
      <dgm:t>
        <a:bodyPr/>
        <a:lstStyle/>
        <a:p>
          <a:endParaRPr lang="en-US"/>
        </a:p>
      </dgm:t>
    </dgm:pt>
    <dgm:pt modelId="{4BE0474C-098E-41AA-9BF9-E55343A2C33E}" type="sibTrans" cxnId="{15B07C9E-01D8-4635-B435-413898806049}">
      <dgm:prSet/>
      <dgm:spPr/>
      <dgm:t>
        <a:bodyPr/>
        <a:lstStyle/>
        <a:p>
          <a:endParaRPr lang="en-US"/>
        </a:p>
      </dgm:t>
    </dgm:pt>
    <dgm:pt modelId="{10DBFB1B-E6CB-499D-BAD4-475F062EB029}">
      <dgm:prSet/>
      <dgm:spPr/>
      <dgm:t>
        <a:bodyPr/>
        <a:lstStyle/>
        <a:p>
          <a:r>
            <a:rPr lang="en-US" dirty="0" err="1"/>
            <a:t>Kishan</a:t>
          </a:r>
          <a:r>
            <a:rPr lang="en-US" dirty="0"/>
            <a:t> </a:t>
          </a:r>
          <a:r>
            <a:rPr lang="en-US" dirty="0" err="1"/>
            <a:t>Polekar</a:t>
          </a:r>
          <a:endParaRPr lang="en-US" dirty="0"/>
        </a:p>
      </dgm:t>
    </dgm:pt>
    <dgm:pt modelId="{30BD4A6B-C330-45CF-AFF2-F3070966B8D9}" type="parTrans" cxnId="{68988F0B-4E30-42C4-9775-D3A4DD2D27F8}">
      <dgm:prSet/>
      <dgm:spPr/>
      <dgm:t>
        <a:bodyPr/>
        <a:lstStyle/>
        <a:p>
          <a:endParaRPr lang="en-US"/>
        </a:p>
      </dgm:t>
    </dgm:pt>
    <dgm:pt modelId="{6741A757-58B9-4EB6-82BB-71DAE9DB84A6}" type="sibTrans" cxnId="{68988F0B-4E30-42C4-9775-D3A4DD2D27F8}">
      <dgm:prSet/>
      <dgm:spPr/>
      <dgm:t>
        <a:bodyPr/>
        <a:lstStyle/>
        <a:p>
          <a:endParaRPr lang="en-US"/>
        </a:p>
      </dgm:t>
    </dgm:pt>
    <dgm:pt modelId="{4A8C37FA-98B8-429B-A1FB-E166ED8F52CB}">
      <dgm:prSet/>
      <dgm:spPr/>
      <dgm:t>
        <a:bodyPr/>
        <a:lstStyle/>
        <a:p>
          <a:r>
            <a:rPr lang="en-US" dirty="0"/>
            <a:t>Nandita Pathardikar</a:t>
          </a:r>
        </a:p>
      </dgm:t>
    </dgm:pt>
    <dgm:pt modelId="{9E182A64-72D2-496A-BAD1-27094375FB38}" type="parTrans" cxnId="{4FC073F2-F284-4125-A576-08360E1C15F2}">
      <dgm:prSet/>
      <dgm:spPr/>
      <dgm:t>
        <a:bodyPr/>
        <a:lstStyle/>
        <a:p>
          <a:endParaRPr lang="en-US"/>
        </a:p>
      </dgm:t>
    </dgm:pt>
    <dgm:pt modelId="{3ECC08E7-5706-4236-B88A-57D99351AEEC}" type="sibTrans" cxnId="{4FC073F2-F284-4125-A576-08360E1C15F2}">
      <dgm:prSet/>
      <dgm:spPr/>
      <dgm:t>
        <a:bodyPr/>
        <a:lstStyle/>
        <a:p>
          <a:endParaRPr lang="en-US"/>
        </a:p>
      </dgm:t>
    </dgm:pt>
    <dgm:pt modelId="{F81B0D62-96F3-40BC-BDD4-BF0A6D34AA56}">
      <dgm:prSet/>
      <dgm:spPr/>
      <dgm:t>
        <a:bodyPr/>
        <a:lstStyle/>
        <a:p>
          <a:r>
            <a:rPr lang="en-US" dirty="0"/>
            <a:t>Prasun Abhishek Singh</a:t>
          </a:r>
        </a:p>
      </dgm:t>
    </dgm:pt>
    <dgm:pt modelId="{D61620B7-0DCE-4D3D-A8A5-21C90E19A351}" type="parTrans" cxnId="{4292798B-C7AE-4DD7-9210-DB94B8BFF32A}">
      <dgm:prSet/>
      <dgm:spPr/>
      <dgm:t>
        <a:bodyPr/>
        <a:lstStyle/>
        <a:p>
          <a:endParaRPr lang="en-US"/>
        </a:p>
      </dgm:t>
    </dgm:pt>
    <dgm:pt modelId="{E3256330-7558-401B-B2BF-DC00075C1F92}" type="sibTrans" cxnId="{4292798B-C7AE-4DD7-9210-DB94B8BFF32A}">
      <dgm:prSet/>
      <dgm:spPr/>
      <dgm:t>
        <a:bodyPr/>
        <a:lstStyle/>
        <a:p>
          <a:endParaRPr lang="en-US"/>
        </a:p>
      </dgm:t>
    </dgm:pt>
    <dgm:pt modelId="{E3D8D788-E2E8-7D4B-BD7C-804F1BD7C613}">
      <dgm:prSet/>
      <dgm:spPr/>
      <dgm:t>
        <a:bodyPr/>
        <a:lstStyle/>
        <a:p>
          <a:r>
            <a:rPr lang="en-US"/>
            <a:t>Priyamvada Barve</a:t>
          </a:r>
          <a:endParaRPr lang="en-US" dirty="0"/>
        </a:p>
      </dgm:t>
    </dgm:pt>
    <dgm:pt modelId="{886765C6-58F9-4343-A4D3-B5A2044F3177}" type="parTrans" cxnId="{D11DE162-AE41-CF4F-A90A-A339AD7A99ED}">
      <dgm:prSet/>
      <dgm:spPr/>
      <dgm:t>
        <a:bodyPr/>
        <a:lstStyle/>
        <a:p>
          <a:endParaRPr lang="en-GB"/>
        </a:p>
      </dgm:t>
    </dgm:pt>
    <dgm:pt modelId="{96A5FA1B-41E7-014A-9FCC-CBDB054E1726}" type="sibTrans" cxnId="{D11DE162-AE41-CF4F-A90A-A339AD7A99ED}">
      <dgm:prSet/>
      <dgm:spPr/>
      <dgm:t>
        <a:bodyPr/>
        <a:lstStyle/>
        <a:p>
          <a:endParaRPr lang="en-GB"/>
        </a:p>
      </dgm:t>
    </dgm:pt>
    <dgm:pt modelId="{861044E1-D4B4-1949-9AD3-A68EFC22E87B}" type="pres">
      <dgm:prSet presAssocID="{53124821-692C-42EE-9DE9-BBC3F054A047}" presName="linear" presStyleCnt="0">
        <dgm:presLayoutVars>
          <dgm:dir/>
          <dgm:animLvl val="lvl"/>
          <dgm:resizeHandles val="exact"/>
        </dgm:presLayoutVars>
      </dgm:prSet>
      <dgm:spPr/>
    </dgm:pt>
    <dgm:pt modelId="{FF44B990-7110-BC4E-9621-EA339CE5A540}" type="pres">
      <dgm:prSet presAssocID="{EC476422-89C7-4FB2-85AD-4A834184356B}" presName="parentLin" presStyleCnt="0"/>
      <dgm:spPr/>
    </dgm:pt>
    <dgm:pt modelId="{EC28321D-50B6-2D4F-AE03-911AD36FBEA3}" type="pres">
      <dgm:prSet presAssocID="{EC476422-89C7-4FB2-85AD-4A834184356B}" presName="parentLeftMargin" presStyleLbl="node1" presStyleIdx="0" presStyleCnt="5"/>
      <dgm:spPr/>
    </dgm:pt>
    <dgm:pt modelId="{CB236AB4-E576-BE4C-AB21-3CC61DB62D1E}" type="pres">
      <dgm:prSet presAssocID="{EC476422-89C7-4FB2-85AD-4A834184356B}" presName="parentText" presStyleLbl="node1" presStyleIdx="0" presStyleCnt="5">
        <dgm:presLayoutVars>
          <dgm:chMax val="0"/>
          <dgm:bulletEnabled val="1"/>
        </dgm:presLayoutVars>
      </dgm:prSet>
      <dgm:spPr/>
    </dgm:pt>
    <dgm:pt modelId="{5134041C-5C44-704B-AEF4-8EB8BB654332}" type="pres">
      <dgm:prSet presAssocID="{EC476422-89C7-4FB2-85AD-4A834184356B}" presName="negativeSpace" presStyleCnt="0"/>
      <dgm:spPr/>
    </dgm:pt>
    <dgm:pt modelId="{1C0DDB5B-6AB4-0544-AD9D-BD5D5FE1DC62}" type="pres">
      <dgm:prSet presAssocID="{EC476422-89C7-4FB2-85AD-4A834184356B}" presName="childText" presStyleLbl="conFgAcc1" presStyleIdx="0" presStyleCnt="5">
        <dgm:presLayoutVars>
          <dgm:bulletEnabled val="1"/>
        </dgm:presLayoutVars>
      </dgm:prSet>
      <dgm:spPr/>
    </dgm:pt>
    <dgm:pt modelId="{0C2D0020-FA47-C64E-B7DE-B12064DE8FE7}" type="pres">
      <dgm:prSet presAssocID="{4BE0474C-098E-41AA-9BF9-E55343A2C33E}" presName="spaceBetweenRectangles" presStyleCnt="0"/>
      <dgm:spPr/>
    </dgm:pt>
    <dgm:pt modelId="{610F850A-FD59-8640-913E-54EB75C98706}" type="pres">
      <dgm:prSet presAssocID="{10DBFB1B-E6CB-499D-BAD4-475F062EB029}" presName="parentLin" presStyleCnt="0"/>
      <dgm:spPr/>
    </dgm:pt>
    <dgm:pt modelId="{140842FD-019E-D84F-AF49-52AA50BCB84B}" type="pres">
      <dgm:prSet presAssocID="{10DBFB1B-E6CB-499D-BAD4-475F062EB029}" presName="parentLeftMargin" presStyleLbl="node1" presStyleIdx="0" presStyleCnt="5"/>
      <dgm:spPr/>
    </dgm:pt>
    <dgm:pt modelId="{1553D1DD-33B8-2C40-AFB6-FF03104657A7}" type="pres">
      <dgm:prSet presAssocID="{10DBFB1B-E6CB-499D-BAD4-475F062EB029}" presName="parentText" presStyleLbl="node1" presStyleIdx="1" presStyleCnt="5">
        <dgm:presLayoutVars>
          <dgm:chMax val="0"/>
          <dgm:bulletEnabled val="1"/>
        </dgm:presLayoutVars>
      </dgm:prSet>
      <dgm:spPr/>
    </dgm:pt>
    <dgm:pt modelId="{C7D0916A-7FBC-3444-AF98-87D66A87CD5C}" type="pres">
      <dgm:prSet presAssocID="{10DBFB1B-E6CB-499D-BAD4-475F062EB029}" presName="negativeSpace" presStyleCnt="0"/>
      <dgm:spPr/>
    </dgm:pt>
    <dgm:pt modelId="{9D9B8DCF-710B-8B46-B0F6-7C4B5A17C760}" type="pres">
      <dgm:prSet presAssocID="{10DBFB1B-E6CB-499D-BAD4-475F062EB029}" presName="childText" presStyleLbl="conFgAcc1" presStyleIdx="1" presStyleCnt="5">
        <dgm:presLayoutVars>
          <dgm:bulletEnabled val="1"/>
        </dgm:presLayoutVars>
      </dgm:prSet>
      <dgm:spPr/>
    </dgm:pt>
    <dgm:pt modelId="{2FD92871-9492-0744-AAA2-635644761293}" type="pres">
      <dgm:prSet presAssocID="{6741A757-58B9-4EB6-82BB-71DAE9DB84A6}" presName="spaceBetweenRectangles" presStyleCnt="0"/>
      <dgm:spPr/>
    </dgm:pt>
    <dgm:pt modelId="{FDDB222D-14E0-D14D-AFE1-CDC4A1922F30}" type="pres">
      <dgm:prSet presAssocID="{E3D8D788-E2E8-7D4B-BD7C-804F1BD7C613}" presName="parentLin" presStyleCnt="0"/>
      <dgm:spPr/>
    </dgm:pt>
    <dgm:pt modelId="{3619A1DF-7527-7848-9456-DB44FD4171CA}" type="pres">
      <dgm:prSet presAssocID="{E3D8D788-E2E8-7D4B-BD7C-804F1BD7C613}" presName="parentLeftMargin" presStyleLbl="node1" presStyleIdx="1" presStyleCnt="5"/>
      <dgm:spPr/>
    </dgm:pt>
    <dgm:pt modelId="{FC6CA287-CBE5-7048-94CB-9CA3DA18B4E9}" type="pres">
      <dgm:prSet presAssocID="{E3D8D788-E2E8-7D4B-BD7C-804F1BD7C613}" presName="parentText" presStyleLbl="node1" presStyleIdx="2" presStyleCnt="5">
        <dgm:presLayoutVars>
          <dgm:chMax val="0"/>
          <dgm:bulletEnabled val="1"/>
        </dgm:presLayoutVars>
      </dgm:prSet>
      <dgm:spPr/>
    </dgm:pt>
    <dgm:pt modelId="{D36F0C0E-5D85-F741-95C7-6BE855CA1752}" type="pres">
      <dgm:prSet presAssocID="{E3D8D788-E2E8-7D4B-BD7C-804F1BD7C613}" presName="negativeSpace" presStyleCnt="0"/>
      <dgm:spPr/>
    </dgm:pt>
    <dgm:pt modelId="{2E73A0E4-EFD1-5D4A-AF26-2EFBBF10AEA3}" type="pres">
      <dgm:prSet presAssocID="{E3D8D788-E2E8-7D4B-BD7C-804F1BD7C613}" presName="childText" presStyleLbl="conFgAcc1" presStyleIdx="2" presStyleCnt="5">
        <dgm:presLayoutVars>
          <dgm:bulletEnabled val="1"/>
        </dgm:presLayoutVars>
      </dgm:prSet>
      <dgm:spPr/>
    </dgm:pt>
    <dgm:pt modelId="{591655C2-5061-E24D-A40E-E44426F1C615}" type="pres">
      <dgm:prSet presAssocID="{96A5FA1B-41E7-014A-9FCC-CBDB054E1726}" presName="spaceBetweenRectangles" presStyleCnt="0"/>
      <dgm:spPr/>
    </dgm:pt>
    <dgm:pt modelId="{53CBAE62-06D1-B144-9736-AD3886B196C2}" type="pres">
      <dgm:prSet presAssocID="{4A8C37FA-98B8-429B-A1FB-E166ED8F52CB}" presName="parentLin" presStyleCnt="0"/>
      <dgm:spPr/>
    </dgm:pt>
    <dgm:pt modelId="{C0D07719-43C5-0447-A0B7-3D7EF7EFA11E}" type="pres">
      <dgm:prSet presAssocID="{4A8C37FA-98B8-429B-A1FB-E166ED8F52CB}" presName="parentLeftMargin" presStyleLbl="node1" presStyleIdx="2" presStyleCnt="5"/>
      <dgm:spPr/>
    </dgm:pt>
    <dgm:pt modelId="{BB38790E-78DA-9D4E-AEC0-0551A2F6C62E}" type="pres">
      <dgm:prSet presAssocID="{4A8C37FA-98B8-429B-A1FB-E166ED8F52CB}" presName="parentText" presStyleLbl="node1" presStyleIdx="3" presStyleCnt="5">
        <dgm:presLayoutVars>
          <dgm:chMax val="0"/>
          <dgm:bulletEnabled val="1"/>
        </dgm:presLayoutVars>
      </dgm:prSet>
      <dgm:spPr/>
    </dgm:pt>
    <dgm:pt modelId="{0F35E6F9-FD36-A241-81ED-97E0B3DA27E9}" type="pres">
      <dgm:prSet presAssocID="{4A8C37FA-98B8-429B-A1FB-E166ED8F52CB}" presName="negativeSpace" presStyleCnt="0"/>
      <dgm:spPr/>
    </dgm:pt>
    <dgm:pt modelId="{3327867A-A96D-7B45-BB72-FD22BC016EED}" type="pres">
      <dgm:prSet presAssocID="{4A8C37FA-98B8-429B-A1FB-E166ED8F52CB}" presName="childText" presStyleLbl="conFgAcc1" presStyleIdx="3" presStyleCnt="5">
        <dgm:presLayoutVars>
          <dgm:bulletEnabled val="1"/>
        </dgm:presLayoutVars>
      </dgm:prSet>
      <dgm:spPr/>
    </dgm:pt>
    <dgm:pt modelId="{43F25654-F195-AA40-8E01-192FC035940C}" type="pres">
      <dgm:prSet presAssocID="{3ECC08E7-5706-4236-B88A-57D99351AEEC}" presName="spaceBetweenRectangles" presStyleCnt="0"/>
      <dgm:spPr/>
    </dgm:pt>
    <dgm:pt modelId="{093196AE-1405-D347-9362-77EA74FECE23}" type="pres">
      <dgm:prSet presAssocID="{F81B0D62-96F3-40BC-BDD4-BF0A6D34AA56}" presName="parentLin" presStyleCnt="0"/>
      <dgm:spPr/>
    </dgm:pt>
    <dgm:pt modelId="{B61FA232-9C15-1A42-BFC2-24BCB060AA96}" type="pres">
      <dgm:prSet presAssocID="{F81B0D62-96F3-40BC-BDD4-BF0A6D34AA56}" presName="parentLeftMargin" presStyleLbl="node1" presStyleIdx="3" presStyleCnt="5"/>
      <dgm:spPr/>
    </dgm:pt>
    <dgm:pt modelId="{E7413376-B9E3-824A-BA7F-0BDE3DBB5206}" type="pres">
      <dgm:prSet presAssocID="{F81B0D62-96F3-40BC-BDD4-BF0A6D34AA56}" presName="parentText" presStyleLbl="node1" presStyleIdx="4" presStyleCnt="5">
        <dgm:presLayoutVars>
          <dgm:chMax val="0"/>
          <dgm:bulletEnabled val="1"/>
        </dgm:presLayoutVars>
      </dgm:prSet>
      <dgm:spPr/>
    </dgm:pt>
    <dgm:pt modelId="{A2821E70-37EB-0241-A920-169E8BCF0285}" type="pres">
      <dgm:prSet presAssocID="{F81B0D62-96F3-40BC-BDD4-BF0A6D34AA56}" presName="negativeSpace" presStyleCnt="0"/>
      <dgm:spPr/>
    </dgm:pt>
    <dgm:pt modelId="{E7C8649B-88B8-E84D-92B1-69B1727CD84F}" type="pres">
      <dgm:prSet presAssocID="{F81B0D62-96F3-40BC-BDD4-BF0A6D34AA56}" presName="childText" presStyleLbl="conFgAcc1" presStyleIdx="4" presStyleCnt="5">
        <dgm:presLayoutVars>
          <dgm:bulletEnabled val="1"/>
        </dgm:presLayoutVars>
      </dgm:prSet>
      <dgm:spPr/>
    </dgm:pt>
  </dgm:ptLst>
  <dgm:cxnLst>
    <dgm:cxn modelId="{E8880409-8E0B-8E4F-9329-EBD181E28FEC}" type="presOf" srcId="{4A8C37FA-98B8-429B-A1FB-E166ED8F52CB}" destId="{C0D07719-43C5-0447-A0B7-3D7EF7EFA11E}" srcOrd="0" destOrd="0" presId="urn:microsoft.com/office/officeart/2005/8/layout/list1"/>
    <dgm:cxn modelId="{68988F0B-4E30-42C4-9775-D3A4DD2D27F8}" srcId="{53124821-692C-42EE-9DE9-BBC3F054A047}" destId="{10DBFB1B-E6CB-499D-BAD4-475F062EB029}" srcOrd="1" destOrd="0" parTransId="{30BD4A6B-C330-45CF-AFF2-F3070966B8D9}" sibTransId="{6741A757-58B9-4EB6-82BB-71DAE9DB84A6}"/>
    <dgm:cxn modelId="{26E02210-CBCC-EB45-AC16-5625037F2D3A}" type="presOf" srcId="{EC476422-89C7-4FB2-85AD-4A834184356B}" destId="{EC28321D-50B6-2D4F-AE03-911AD36FBEA3}" srcOrd="0" destOrd="0" presId="urn:microsoft.com/office/officeart/2005/8/layout/list1"/>
    <dgm:cxn modelId="{59F7AD19-96B1-D94F-91D4-F48FBA7737D4}" type="presOf" srcId="{4A8C37FA-98B8-429B-A1FB-E166ED8F52CB}" destId="{BB38790E-78DA-9D4E-AEC0-0551A2F6C62E}" srcOrd="1" destOrd="0" presId="urn:microsoft.com/office/officeart/2005/8/layout/list1"/>
    <dgm:cxn modelId="{13594821-0FE3-8B42-B9C9-A38809705442}" type="presOf" srcId="{EC476422-89C7-4FB2-85AD-4A834184356B}" destId="{CB236AB4-E576-BE4C-AB21-3CC61DB62D1E}" srcOrd="1" destOrd="0" presId="urn:microsoft.com/office/officeart/2005/8/layout/list1"/>
    <dgm:cxn modelId="{4A19455B-CEA5-6D4E-AF0D-9927CA91BD06}" type="presOf" srcId="{10DBFB1B-E6CB-499D-BAD4-475F062EB029}" destId="{140842FD-019E-D84F-AF49-52AA50BCB84B}" srcOrd="0" destOrd="0" presId="urn:microsoft.com/office/officeart/2005/8/layout/list1"/>
    <dgm:cxn modelId="{D11DE162-AE41-CF4F-A90A-A339AD7A99ED}" srcId="{53124821-692C-42EE-9DE9-BBC3F054A047}" destId="{E3D8D788-E2E8-7D4B-BD7C-804F1BD7C613}" srcOrd="2" destOrd="0" parTransId="{886765C6-58F9-4343-A4D3-B5A2044F3177}" sibTransId="{96A5FA1B-41E7-014A-9FCC-CBDB054E1726}"/>
    <dgm:cxn modelId="{FEF6B47E-B1CC-2049-9DC0-C8DD06851ABA}" type="presOf" srcId="{F81B0D62-96F3-40BC-BDD4-BF0A6D34AA56}" destId="{B61FA232-9C15-1A42-BFC2-24BCB060AA96}" srcOrd="0" destOrd="0" presId="urn:microsoft.com/office/officeart/2005/8/layout/list1"/>
    <dgm:cxn modelId="{4292798B-C7AE-4DD7-9210-DB94B8BFF32A}" srcId="{53124821-692C-42EE-9DE9-BBC3F054A047}" destId="{F81B0D62-96F3-40BC-BDD4-BF0A6D34AA56}" srcOrd="4" destOrd="0" parTransId="{D61620B7-0DCE-4D3D-A8A5-21C90E19A351}" sibTransId="{E3256330-7558-401B-B2BF-DC00075C1F92}"/>
    <dgm:cxn modelId="{82447093-5FDB-0F4A-93D0-474FA70D8A96}" type="presOf" srcId="{10DBFB1B-E6CB-499D-BAD4-475F062EB029}" destId="{1553D1DD-33B8-2C40-AFB6-FF03104657A7}" srcOrd="1" destOrd="0" presId="urn:microsoft.com/office/officeart/2005/8/layout/list1"/>
    <dgm:cxn modelId="{F10E079B-9583-0540-B262-98330E00E87A}" type="presOf" srcId="{E3D8D788-E2E8-7D4B-BD7C-804F1BD7C613}" destId="{3619A1DF-7527-7848-9456-DB44FD4171CA}" srcOrd="0" destOrd="0" presId="urn:microsoft.com/office/officeart/2005/8/layout/list1"/>
    <dgm:cxn modelId="{15B07C9E-01D8-4635-B435-413898806049}" srcId="{53124821-692C-42EE-9DE9-BBC3F054A047}" destId="{EC476422-89C7-4FB2-85AD-4A834184356B}" srcOrd="0" destOrd="0" parTransId="{CCD4441B-9855-46A2-92E0-E7A3DEA9CF39}" sibTransId="{4BE0474C-098E-41AA-9BF9-E55343A2C33E}"/>
    <dgm:cxn modelId="{C8D572B2-0F52-6F48-8E93-951E2A815B37}" type="presOf" srcId="{53124821-692C-42EE-9DE9-BBC3F054A047}" destId="{861044E1-D4B4-1949-9AD3-A68EFC22E87B}" srcOrd="0" destOrd="0" presId="urn:microsoft.com/office/officeart/2005/8/layout/list1"/>
    <dgm:cxn modelId="{47429BB8-FA95-F44E-955B-997564DB8953}" type="presOf" srcId="{E3D8D788-E2E8-7D4B-BD7C-804F1BD7C613}" destId="{FC6CA287-CBE5-7048-94CB-9CA3DA18B4E9}" srcOrd="1" destOrd="0" presId="urn:microsoft.com/office/officeart/2005/8/layout/list1"/>
    <dgm:cxn modelId="{85D17ADE-57FE-8740-935C-0F16B6A1E560}" type="presOf" srcId="{F81B0D62-96F3-40BC-BDD4-BF0A6D34AA56}" destId="{E7413376-B9E3-824A-BA7F-0BDE3DBB5206}" srcOrd="1" destOrd="0" presId="urn:microsoft.com/office/officeart/2005/8/layout/list1"/>
    <dgm:cxn modelId="{4FC073F2-F284-4125-A576-08360E1C15F2}" srcId="{53124821-692C-42EE-9DE9-BBC3F054A047}" destId="{4A8C37FA-98B8-429B-A1FB-E166ED8F52CB}" srcOrd="3" destOrd="0" parTransId="{9E182A64-72D2-496A-BAD1-27094375FB38}" sibTransId="{3ECC08E7-5706-4236-B88A-57D99351AEEC}"/>
    <dgm:cxn modelId="{7242FD24-BED0-8049-B483-A84E02DCF490}" type="presParOf" srcId="{861044E1-D4B4-1949-9AD3-A68EFC22E87B}" destId="{FF44B990-7110-BC4E-9621-EA339CE5A540}" srcOrd="0" destOrd="0" presId="urn:microsoft.com/office/officeart/2005/8/layout/list1"/>
    <dgm:cxn modelId="{A9B7C2E8-3D48-9843-9F06-93F7EEEEDE4D}" type="presParOf" srcId="{FF44B990-7110-BC4E-9621-EA339CE5A540}" destId="{EC28321D-50B6-2D4F-AE03-911AD36FBEA3}" srcOrd="0" destOrd="0" presId="urn:microsoft.com/office/officeart/2005/8/layout/list1"/>
    <dgm:cxn modelId="{FE215397-BEAF-6F44-A23C-4BCCD0BE9534}" type="presParOf" srcId="{FF44B990-7110-BC4E-9621-EA339CE5A540}" destId="{CB236AB4-E576-BE4C-AB21-3CC61DB62D1E}" srcOrd="1" destOrd="0" presId="urn:microsoft.com/office/officeart/2005/8/layout/list1"/>
    <dgm:cxn modelId="{DD7FA1E2-05A8-884B-936B-4583EB922042}" type="presParOf" srcId="{861044E1-D4B4-1949-9AD3-A68EFC22E87B}" destId="{5134041C-5C44-704B-AEF4-8EB8BB654332}" srcOrd="1" destOrd="0" presId="urn:microsoft.com/office/officeart/2005/8/layout/list1"/>
    <dgm:cxn modelId="{E8465072-EF83-3A47-B587-B092FCD78B66}" type="presParOf" srcId="{861044E1-D4B4-1949-9AD3-A68EFC22E87B}" destId="{1C0DDB5B-6AB4-0544-AD9D-BD5D5FE1DC62}" srcOrd="2" destOrd="0" presId="urn:microsoft.com/office/officeart/2005/8/layout/list1"/>
    <dgm:cxn modelId="{F871BA15-0DD6-DA45-9FE1-9E2BEB605AE0}" type="presParOf" srcId="{861044E1-D4B4-1949-9AD3-A68EFC22E87B}" destId="{0C2D0020-FA47-C64E-B7DE-B12064DE8FE7}" srcOrd="3" destOrd="0" presId="urn:microsoft.com/office/officeart/2005/8/layout/list1"/>
    <dgm:cxn modelId="{449C4A0F-EFB6-5B41-A1A1-14DCC33B65FB}" type="presParOf" srcId="{861044E1-D4B4-1949-9AD3-A68EFC22E87B}" destId="{610F850A-FD59-8640-913E-54EB75C98706}" srcOrd="4" destOrd="0" presId="urn:microsoft.com/office/officeart/2005/8/layout/list1"/>
    <dgm:cxn modelId="{448764A6-7196-3F40-AD36-B3A6AF27EA48}" type="presParOf" srcId="{610F850A-FD59-8640-913E-54EB75C98706}" destId="{140842FD-019E-D84F-AF49-52AA50BCB84B}" srcOrd="0" destOrd="0" presId="urn:microsoft.com/office/officeart/2005/8/layout/list1"/>
    <dgm:cxn modelId="{F1C97644-B339-FA45-8B29-8CD299392813}" type="presParOf" srcId="{610F850A-FD59-8640-913E-54EB75C98706}" destId="{1553D1DD-33B8-2C40-AFB6-FF03104657A7}" srcOrd="1" destOrd="0" presId="urn:microsoft.com/office/officeart/2005/8/layout/list1"/>
    <dgm:cxn modelId="{2F4895B1-FCC8-D74A-BB6B-A2F06F30487A}" type="presParOf" srcId="{861044E1-D4B4-1949-9AD3-A68EFC22E87B}" destId="{C7D0916A-7FBC-3444-AF98-87D66A87CD5C}" srcOrd="5" destOrd="0" presId="urn:microsoft.com/office/officeart/2005/8/layout/list1"/>
    <dgm:cxn modelId="{5CA5BED9-6B15-D048-9201-A3D887B85160}" type="presParOf" srcId="{861044E1-D4B4-1949-9AD3-A68EFC22E87B}" destId="{9D9B8DCF-710B-8B46-B0F6-7C4B5A17C760}" srcOrd="6" destOrd="0" presId="urn:microsoft.com/office/officeart/2005/8/layout/list1"/>
    <dgm:cxn modelId="{7AAFADFE-6DC4-3E46-9721-BDB549BA29C1}" type="presParOf" srcId="{861044E1-D4B4-1949-9AD3-A68EFC22E87B}" destId="{2FD92871-9492-0744-AAA2-635644761293}" srcOrd="7" destOrd="0" presId="urn:microsoft.com/office/officeart/2005/8/layout/list1"/>
    <dgm:cxn modelId="{06D3CA96-DD10-4F48-86B0-1FC974C69936}" type="presParOf" srcId="{861044E1-D4B4-1949-9AD3-A68EFC22E87B}" destId="{FDDB222D-14E0-D14D-AFE1-CDC4A1922F30}" srcOrd="8" destOrd="0" presId="urn:microsoft.com/office/officeart/2005/8/layout/list1"/>
    <dgm:cxn modelId="{6BCC5800-B6BB-AC4D-A911-EE9ECF987438}" type="presParOf" srcId="{FDDB222D-14E0-D14D-AFE1-CDC4A1922F30}" destId="{3619A1DF-7527-7848-9456-DB44FD4171CA}" srcOrd="0" destOrd="0" presId="urn:microsoft.com/office/officeart/2005/8/layout/list1"/>
    <dgm:cxn modelId="{03065647-FF5B-E04F-8AB0-5D66AD71A47A}" type="presParOf" srcId="{FDDB222D-14E0-D14D-AFE1-CDC4A1922F30}" destId="{FC6CA287-CBE5-7048-94CB-9CA3DA18B4E9}" srcOrd="1" destOrd="0" presId="urn:microsoft.com/office/officeart/2005/8/layout/list1"/>
    <dgm:cxn modelId="{A5AD1852-655F-EF45-A335-7EA0716C9439}" type="presParOf" srcId="{861044E1-D4B4-1949-9AD3-A68EFC22E87B}" destId="{D36F0C0E-5D85-F741-95C7-6BE855CA1752}" srcOrd="9" destOrd="0" presId="urn:microsoft.com/office/officeart/2005/8/layout/list1"/>
    <dgm:cxn modelId="{7F31F1FC-4FCA-6743-8E8F-0D30AAD1C55B}" type="presParOf" srcId="{861044E1-D4B4-1949-9AD3-A68EFC22E87B}" destId="{2E73A0E4-EFD1-5D4A-AF26-2EFBBF10AEA3}" srcOrd="10" destOrd="0" presId="urn:microsoft.com/office/officeart/2005/8/layout/list1"/>
    <dgm:cxn modelId="{AD2CB3E0-4E8C-4941-97AA-0988A71B9116}" type="presParOf" srcId="{861044E1-D4B4-1949-9AD3-A68EFC22E87B}" destId="{591655C2-5061-E24D-A40E-E44426F1C615}" srcOrd="11" destOrd="0" presId="urn:microsoft.com/office/officeart/2005/8/layout/list1"/>
    <dgm:cxn modelId="{422BAFA9-C060-1743-A78D-BB832AFEDEF9}" type="presParOf" srcId="{861044E1-D4B4-1949-9AD3-A68EFC22E87B}" destId="{53CBAE62-06D1-B144-9736-AD3886B196C2}" srcOrd="12" destOrd="0" presId="urn:microsoft.com/office/officeart/2005/8/layout/list1"/>
    <dgm:cxn modelId="{9623212C-E13A-CA4E-BD8D-6BC69E5F9EE4}" type="presParOf" srcId="{53CBAE62-06D1-B144-9736-AD3886B196C2}" destId="{C0D07719-43C5-0447-A0B7-3D7EF7EFA11E}" srcOrd="0" destOrd="0" presId="urn:microsoft.com/office/officeart/2005/8/layout/list1"/>
    <dgm:cxn modelId="{9A2A5A61-C19E-5640-A76F-05725C7C4A92}" type="presParOf" srcId="{53CBAE62-06D1-B144-9736-AD3886B196C2}" destId="{BB38790E-78DA-9D4E-AEC0-0551A2F6C62E}" srcOrd="1" destOrd="0" presId="urn:microsoft.com/office/officeart/2005/8/layout/list1"/>
    <dgm:cxn modelId="{B82B0E07-F906-6D4D-B0CB-F818E8A6725D}" type="presParOf" srcId="{861044E1-D4B4-1949-9AD3-A68EFC22E87B}" destId="{0F35E6F9-FD36-A241-81ED-97E0B3DA27E9}" srcOrd="13" destOrd="0" presId="urn:microsoft.com/office/officeart/2005/8/layout/list1"/>
    <dgm:cxn modelId="{C8B2809F-D652-1E4A-A2B0-2AF34B926E54}" type="presParOf" srcId="{861044E1-D4B4-1949-9AD3-A68EFC22E87B}" destId="{3327867A-A96D-7B45-BB72-FD22BC016EED}" srcOrd="14" destOrd="0" presId="urn:microsoft.com/office/officeart/2005/8/layout/list1"/>
    <dgm:cxn modelId="{B7B8AE17-4E76-3E4B-955B-BA5EE0BD1FF5}" type="presParOf" srcId="{861044E1-D4B4-1949-9AD3-A68EFC22E87B}" destId="{43F25654-F195-AA40-8E01-192FC035940C}" srcOrd="15" destOrd="0" presId="urn:microsoft.com/office/officeart/2005/8/layout/list1"/>
    <dgm:cxn modelId="{F3518377-DC02-0145-A267-5BB6F066EEE2}" type="presParOf" srcId="{861044E1-D4B4-1949-9AD3-A68EFC22E87B}" destId="{093196AE-1405-D347-9362-77EA74FECE23}" srcOrd="16" destOrd="0" presId="urn:microsoft.com/office/officeart/2005/8/layout/list1"/>
    <dgm:cxn modelId="{50A247E3-2417-5243-A014-1FE880734538}" type="presParOf" srcId="{093196AE-1405-D347-9362-77EA74FECE23}" destId="{B61FA232-9C15-1A42-BFC2-24BCB060AA96}" srcOrd="0" destOrd="0" presId="urn:microsoft.com/office/officeart/2005/8/layout/list1"/>
    <dgm:cxn modelId="{1DBB37ED-F8ED-4047-963F-A41896B42CBC}" type="presParOf" srcId="{093196AE-1405-D347-9362-77EA74FECE23}" destId="{E7413376-B9E3-824A-BA7F-0BDE3DBB5206}" srcOrd="1" destOrd="0" presId="urn:microsoft.com/office/officeart/2005/8/layout/list1"/>
    <dgm:cxn modelId="{3D330C6F-A454-9748-8C32-5701D134F507}" type="presParOf" srcId="{861044E1-D4B4-1949-9AD3-A68EFC22E87B}" destId="{A2821E70-37EB-0241-A920-169E8BCF0285}" srcOrd="17" destOrd="0" presId="urn:microsoft.com/office/officeart/2005/8/layout/list1"/>
    <dgm:cxn modelId="{1FB906D6-46AB-5D43-8470-7926136B58F9}" type="presParOf" srcId="{861044E1-D4B4-1949-9AD3-A68EFC22E87B}" destId="{E7C8649B-88B8-E84D-92B1-69B1727CD84F}" srcOrd="18"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57637F-657A-4718-A8A3-243E349BCF2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E884251-E82E-439C-BA0F-6A6BC59776AD}">
      <dgm:prSet/>
      <dgm:spPr/>
      <dgm:t>
        <a:bodyPr/>
        <a:lstStyle/>
        <a:p>
          <a:r>
            <a:rPr lang="en-US" dirty="0"/>
            <a:t>1. What are customer trends based on specific orders / titles?</a:t>
          </a:r>
        </a:p>
      </dgm:t>
    </dgm:pt>
    <dgm:pt modelId="{3DB3808F-E939-48A3-8FEA-4B30B4198893}" type="parTrans" cxnId="{AFEF4699-F27C-496D-8789-70B74C0314AF}">
      <dgm:prSet/>
      <dgm:spPr/>
      <dgm:t>
        <a:bodyPr/>
        <a:lstStyle/>
        <a:p>
          <a:endParaRPr lang="en-US"/>
        </a:p>
      </dgm:t>
    </dgm:pt>
    <dgm:pt modelId="{1FDEA523-860E-4420-854C-07F5E710DEF0}" type="sibTrans" cxnId="{AFEF4699-F27C-496D-8789-70B74C0314AF}">
      <dgm:prSet/>
      <dgm:spPr/>
      <dgm:t>
        <a:bodyPr/>
        <a:lstStyle/>
        <a:p>
          <a:endParaRPr lang="en-US"/>
        </a:p>
      </dgm:t>
    </dgm:pt>
    <dgm:pt modelId="{1583186D-9D85-4115-92CD-EB10FC48D4B0}">
      <dgm:prSet/>
      <dgm:spPr/>
      <dgm:t>
        <a:bodyPr/>
        <a:lstStyle/>
        <a:p>
          <a:r>
            <a:rPr lang="en-US" dirty="0"/>
            <a:t>2. What type / category of products ships faster to customers?</a:t>
          </a:r>
        </a:p>
      </dgm:t>
    </dgm:pt>
    <dgm:pt modelId="{43DCFF2D-291C-43EA-A622-B7B761CD7A87}" type="parTrans" cxnId="{6ACEFA43-A22A-461C-8E78-0CEE4B0CA5C4}">
      <dgm:prSet/>
      <dgm:spPr/>
      <dgm:t>
        <a:bodyPr/>
        <a:lstStyle/>
        <a:p>
          <a:endParaRPr lang="en-US"/>
        </a:p>
      </dgm:t>
    </dgm:pt>
    <dgm:pt modelId="{AC689721-785D-4E88-A7A5-C7E559C2D5AE}" type="sibTrans" cxnId="{6ACEFA43-A22A-461C-8E78-0CEE4B0CA5C4}">
      <dgm:prSet/>
      <dgm:spPr/>
      <dgm:t>
        <a:bodyPr/>
        <a:lstStyle/>
        <a:p>
          <a:endParaRPr lang="en-US"/>
        </a:p>
      </dgm:t>
    </dgm:pt>
    <dgm:pt modelId="{0E233F7F-B586-4FE1-BCDB-DA9719B202AF}">
      <dgm:prSet/>
      <dgm:spPr/>
      <dgm:t>
        <a:bodyPr/>
        <a:lstStyle/>
        <a:p>
          <a:r>
            <a:rPr lang="en-US" dirty="0"/>
            <a:t>3. How do different shippers fare in terms of delivery?</a:t>
          </a:r>
        </a:p>
      </dgm:t>
    </dgm:pt>
    <dgm:pt modelId="{360AAC4C-1295-4F68-A955-20CAEB287423}" type="parTrans" cxnId="{9531C786-E7BE-494A-ACE8-A6F726482119}">
      <dgm:prSet/>
      <dgm:spPr/>
      <dgm:t>
        <a:bodyPr/>
        <a:lstStyle/>
        <a:p>
          <a:endParaRPr lang="en-US"/>
        </a:p>
      </dgm:t>
    </dgm:pt>
    <dgm:pt modelId="{6222B8BD-6134-4B1B-9D2A-6CA95C332ED4}" type="sibTrans" cxnId="{9531C786-E7BE-494A-ACE8-A6F726482119}">
      <dgm:prSet/>
      <dgm:spPr/>
      <dgm:t>
        <a:bodyPr/>
        <a:lstStyle/>
        <a:p>
          <a:endParaRPr lang="en-US"/>
        </a:p>
      </dgm:t>
    </dgm:pt>
    <dgm:pt modelId="{F6D11CD4-6A56-45BA-B73C-A47E8D6ADE79}">
      <dgm:prSet/>
      <dgm:spPr/>
      <dgm:t>
        <a:bodyPr/>
        <a:lstStyle/>
        <a:p>
          <a:r>
            <a:rPr lang="en-US" dirty="0"/>
            <a:t>4. Is order fulfilment quicker for certain customers?</a:t>
          </a:r>
        </a:p>
      </dgm:t>
    </dgm:pt>
    <dgm:pt modelId="{BBE84F15-E737-441D-B867-3501913942E8}" type="parTrans" cxnId="{6CC3D1F3-0168-4E5B-9824-003E509C5F49}">
      <dgm:prSet/>
      <dgm:spPr/>
      <dgm:t>
        <a:bodyPr/>
        <a:lstStyle/>
        <a:p>
          <a:endParaRPr lang="en-US"/>
        </a:p>
      </dgm:t>
    </dgm:pt>
    <dgm:pt modelId="{B4494FBA-471F-47F2-9912-7CBFE7E70ED8}" type="sibTrans" cxnId="{6CC3D1F3-0168-4E5B-9824-003E509C5F49}">
      <dgm:prSet/>
      <dgm:spPr/>
      <dgm:t>
        <a:bodyPr/>
        <a:lstStyle/>
        <a:p>
          <a:endParaRPr lang="en-US"/>
        </a:p>
      </dgm:t>
    </dgm:pt>
    <dgm:pt modelId="{423F7F27-2E48-4E1D-B610-DB714C52814A}">
      <dgm:prSet/>
      <dgm:spPr/>
      <dgm:t>
        <a:bodyPr/>
        <a:lstStyle/>
        <a:p>
          <a:r>
            <a:rPr lang="en-US" dirty="0"/>
            <a:t>5. How soon are certain orders fulfilled (Lag time comparison)?</a:t>
          </a:r>
        </a:p>
      </dgm:t>
    </dgm:pt>
    <dgm:pt modelId="{B0415256-A982-4DF9-9C0C-B79A9D3BE652}" type="parTrans" cxnId="{5EA23169-F307-4ED7-B4BC-BAD48023A9AE}">
      <dgm:prSet/>
      <dgm:spPr/>
      <dgm:t>
        <a:bodyPr/>
        <a:lstStyle/>
        <a:p>
          <a:endParaRPr lang="en-US"/>
        </a:p>
      </dgm:t>
    </dgm:pt>
    <dgm:pt modelId="{892D08AD-BDA1-4A37-AC5B-791F1E7E5E06}" type="sibTrans" cxnId="{5EA23169-F307-4ED7-B4BC-BAD48023A9AE}">
      <dgm:prSet/>
      <dgm:spPr/>
      <dgm:t>
        <a:bodyPr/>
        <a:lstStyle/>
        <a:p>
          <a:endParaRPr lang="en-US"/>
        </a:p>
      </dgm:t>
    </dgm:pt>
    <dgm:pt modelId="{2FE78AEA-FA51-4CD4-ACCA-38786F2F0309}" type="pres">
      <dgm:prSet presAssocID="{9E57637F-657A-4718-A8A3-243E349BCF22}" presName="root" presStyleCnt="0">
        <dgm:presLayoutVars>
          <dgm:dir/>
          <dgm:resizeHandles val="exact"/>
        </dgm:presLayoutVars>
      </dgm:prSet>
      <dgm:spPr/>
    </dgm:pt>
    <dgm:pt modelId="{64C2662E-6FF3-4C00-9DF3-31D1AE92A2D6}" type="pres">
      <dgm:prSet presAssocID="{5E884251-E82E-439C-BA0F-6A6BC59776AD}" presName="compNode" presStyleCnt="0"/>
      <dgm:spPr/>
    </dgm:pt>
    <dgm:pt modelId="{C7B8EBB8-C38A-41BE-8945-CEAB6D3B1F5E}" type="pres">
      <dgm:prSet presAssocID="{5E884251-E82E-439C-BA0F-6A6BC59776AD}" presName="bgRect" presStyleLbl="bgShp" presStyleIdx="0" presStyleCnt="5"/>
      <dgm:spPr/>
    </dgm:pt>
    <dgm:pt modelId="{6A8B67CD-1A66-4FBB-9669-CC5B84B5CD5C}" type="pres">
      <dgm:prSet presAssocID="{5E884251-E82E-439C-BA0F-6A6BC59776A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re"/>
        </a:ext>
      </dgm:extLst>
    </dgm:pt>
    <dgm:pt modelId="{578AE838-0323-4B14-B242-04D083F9FB52}" type="pres">
      <dgm:prSet presAssocID="{5E884251-E82E-439C-BA0F-6A6BC59776AD}" presName="spaceRect" presStyleCnt="0"/>
      <dgm:spPr/>
    </dgm:pt>
    <dgm:pt modelId="{747D0B0F-0E90-438E-A908-E44E37854865}" type="pres">
      <dgm:prSet presAssocID="{5E884251-E82E-439C-BA0F-6A6BC59776AD}" presName="parTx" presStyleLbl="revTx" presStyleIdx="0" presStyleCnt="5">
        <dgm:presLayoutVars>
          <dgm:chMax val="0"/>
          <dgm:chPref val="0"/>
        </dgm:presLayoutVars>
      </dgm:prSet>
      <dgm:spPr/>
    </dgm:pt>
    <dgm:pt modelId="{C7219197-199A-42F2-A6B8-9E26BFD4B845}" type="pres">
      <dgm:prSet presAssocID="{1FDEA523-860E-4420-854C-07F5E710DEF0}" presName="sibTrans" presStyleCnt="0"/>
      <dgm:spPr/>
    </dgm:pt>
    <dgm:pt modelId="{0C1E9A79-C7A4-43D3-824A-9663FF4DA604}" type="pres">
      <dgm:prSet presAssocID="{1583186D-9D85-4115-92CD-EB10FC48D4B0}" presName="compNode" presStyleCnt="0"/>
      <dgm:spPr/>
    </dgm:pt>
    <dgm:pt modelId="{7CA126B6-CCFC-4A32-BAFB-2E1B50BDD430}" type="pres">
      <dgm:prSet presAssocID="{1583186D-9D85-4115-92CD-EB10FC48D4B0}" presName="bgRect" presStyleLbl="bgShp" presStyleIdx="1" presStyleCnt="5"/>
      <dgm:spPr/>
    </dgm:pt>
    <dgm:pt modelId="{B14D9BBE-4B31-4996-B3BB-0F8073F15A37}" type="pres">
      <dgm:prSet presAssocID="{1583186D-9D85-4115-92CD-EB10FC48D4B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ug boat"/>
        </a:ext>
      </dgm:extLst>
    </dgm:pt>
    <dgm:pt modelId="{68F7FBE3-71AB-4681-A1F0-3BE67D50F1ED}" type="pres">
      <dgm:prSet presAssocID="{1583186D-9D85-4115-92CD-EB10FC48D4B0}" presName="spaceRect" presStyleCnt="0"/>
      <dgm:spPr/>
    </dgm:pt>
    <dgm:pt modelId="{5E873E0D-E477-4A5D-8042-654F6B01E193}" type="pres">
      <dgm:prSet presAssocID="{1583186D-9D85-4115-92CD-EB10FC48D4B0}" presName="parTx" presStyleLbl="revTx" presStyleIdx="1" presStyleCnt="5">
        <dgm:presLayoutVars>
          <dgm:chMax val="0"/>
          <dgm:chPref val="0"/>
        </dgm:presLayoutVars>
      </dgm:prSet>
      <dgm:spPr/>
    </dgm:pt>
    <dgm:pt modelId="{A47F73F7-5796-4179-91DC-9B8749859287}" type="pres">
      <dgm:prSet presAssocID="{AC689721-785D-4E88-A7A5-C7E559C2D5AE}" presName="sibTrans" presStyleCnt="0"/>
      <dgm:spPr/>
    </dgm:pt>
    <dgm:pt modelId="{3DA78E46-E18C-4EB3-9252-12E5F92AF4A1}" type="pres">
      <dgm:prSet presAssocID="{0E233F7F-B586-4FE1-BCDB-DA9719B202AF}" presName="compNode" presStyleCnt="0"/>
      <dgm:spPr/>
    </dgm:pt>
    <dgm:pt modelId="{75DD2DC7-FA3F-4B11-B20E-814643EDFABB}" type="pres">
      <dgm:prSet presAssocID="{0E233F7F-B586-4FE1-BCDB-DA9719B202AF}" presName="bgRect" presStyleLbl="bgShp" presStyleIdx="2" presStyleCnt="5"/>
      <dgm:spPr/>
    </dgm:pt>
    <dgm:pt modelId="{D9CCCAF8-48FE-4785-8B8E-3DBAB22D3DF7}" type="pres">
      <dgm:prSet presAssocID="{0E233F7F-B586-4FE1-BCDB-DA9719B202A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x trolley"/>
        </a:ext>
      </dgm:extLst>
    </dgm:pt>
    <dgm:pt modelId="{CDF77FB9-923E-4391-9EE8-4AA2BC9FDBCE}" type="pres">
      <dgm:prSet presAssocID="{0E233F7F-B586-4FE1-BCDB-DA9719B202AF}" presName="spaceRect" presStyleCnt="0"/>
      <dgm:spPr/>
    </dgm:pt>
    <dgm:pt modelId="{3635C28F-0916-433C-A5B1-AC8128E84F17}" type="pres">
      <dgm:prSet presAssocID="{0E233F7F-B586-4FE1-BCDB-DA9719B202AF}" presName="parTx" presStyleLbl="revTx" presStyleIdx="2" presStyleCnt="5">
        <dgm:presLayoutVars>
          <dgm:chMax val="0"/>
          <dgm:chPref val="0"/>
        </dgm:presLayoutVars>
      </dgm:prSet>
      <dgm:spPr/>
    </dgm:pt>
    <dgm:pt modelId="{1E191261-9649-4BBA-AABB-20581B2C0AFA}" type="pres">
      <dgm:prSet presAssocID="{6222B8BD-6134-4B1B-9D2A-6CA95C332ED4}" presName="sibTrans" presStyleCnt="0"/>
      <dgm:spPr/>
    </dgm:pt>
    <dgm:pt modelId="{E95C6F68-777B-446C-9F0E-B9A480E33415}" type="pres">
      <dgm:prSet presAssocID="{F6D11CD4-6A56-45BA-B73C-A47E8D6ADE79}" presName="compNode" presStyleCnt="0"/>
      <dgm:spPr/>
    </dgm:pt>
    <dgm:pt modelId="{8DB8CAB8-15B1-4BD3-AC4A-AF22DD48EA57}" type="pres">
      <dgm:prSet presAssocID="{F6D11CD4-6A56-45BA-B73C-A47E8D6ADE79}" presName="bgRect" presStyleLbl="bgShp" presStyleIdx="3" presStyleCnt="5"/>
      <dgm:spPr/>
    </dgm:pt>
    <dgm:pt modelId="{D90F5C80-FFCA-4CA3-B4E6-50174D3A1563}" type="pres">
      <dgm:prSet presAssocID="{F6D11CD4-6A56-45BA-B73C-A47E8D6ADE7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ox"/>
        </a:ext>
      </dgm:extLst>
    </dgm:pt>
    <dgm:pt modelId="{0540CF82-17E5-42B4-AD17-5A42D1170FB9}" type="pres">
      <dgm:prSet presAssocID="{F6D11CD4-6A56-45BA-B73C-A47E8D6ADE79}" presName="spaceRect" presStyleCnt="0"/>
      <dgm:spPr/>
    </dgm:pt>
    <dgm:pt modelId="{ACC8BADB-DA0E-4756-BD2A-F995DEE6DBA6}" type="pres">
      <dgm:prSet presAssocID="{F6D11CD4-6A56-45BA-B73C-A47E8D6ADE79}" presName="parTx" presStyleLbl="revTx" presStyleIdx="3" presStyleCnt="5">
        <dgm:presLayoutVars>
          <dgm:chMax val="0"/>
          <dgm:chPref val="0"/>
        </dgm:presLayoutVars>
      </dgm:prSet>
      <dgm:spPr/>
    </dgm:pt>
    <dgm:pt modelId="{018C30A3-17A1-4DAD-9F06-BCA95EAAB28C}" type="pres">
      <dgm:prSet presAssocID="{B4494FBA-471F-47F2-9912-7CBFE7E70ED8}" presName="sibTrans" presStyleCnt="0"/>
      <dgm:spPr/>
    </dgm:pt>
    <dgm:pt modelId="{CF154D33-841D-4113-9B58-CAB1852B6C80}" type="pres">
      <dgm:prSet presAssocID="{423F7F27-2E48-4E1D-B610-DB714C52814A}" presName="compNode" presStyleCnt="0"/>
      <dgm:spPr/>
    </dgm:pt>
    <dgm:pt modelId="{5FE760A9-3CE8-4448-9C32-DB493C6C2B80}" type="pres">
      <dgm:prSet presAssocID="{423F7F27-2E48-4E1D-B610-DB714C52814A}" presName="bgRect" presStyleLbl="bgShp" presStyleIdx="4" presStyleCnt="5"/>
      <dgm:spPr/>
    </dgm:pt>
    <dgm:pt modelId="{08242A8E-8680-4A70-A49B-15C57F0B7891}" type="pres">
      <dgm:prSet presAssocID="{423F7F27-2E48-4E1D-B610-DB714C52814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urkey"/>
        </a:ext>
      </dgm:extLst>
    </dgm:pt>
    <dgm:pt modelId="{71504337-0953-48C4-BB27-DD9B76C2B123}" type="pres">
      <dgm:prSet presAssocID="{423F7F27-2E48-4E1D-B610-DB714C52814A}" presName="spaceRect" presStyleCnt="0"/>
      <dgm:spPr/>
    </dgm:pt>
    <dgm:pt modelId="{E955BDB8-77A4-4E92-A8CE-474E56C6E845}" type="pres">
      <dgm:prSet presAssocID="{423F7F27-2E48-4E1D-B610-DB714C52814A}" presName="parTx" presStyleLbl="revTx" presStyleIdx="4" presStyleCnt="5">
        <dgm:presLayoutVars>
          <dgm:chMax val="0"/>
          <dgm:chPref val="0"/>
        </dgm:presLayoutVars>
      </dgm:prSet>
      <dgm:spPr/>
    </dgm:pt>
  </dgm:ptLst>
  <dgm:cxnLst>
    <dgm:cxn modelId="{6ACEFA43-A22A-461C-8E78-0CEE4B0CA5C4}" srcId="{9E57637F-657A-4718-A8A3-243E349BCF22}" destId="{1583186D-9D85-4115-92CD-EB10FC48D4B0}" srcOrd="1" destOrd="0" parTransId="{43DCFF2D-291C-43EA-A622-B7B761CD7A87}" sibTransId="{AC689721-785D-4E88-A7A5-C7E559C2D5AE}"/>
    <dgm:cxn modelId="{EC95BD5F-4CB2-4360-BC55-F2843D20FD2C}" type="presOf" srcId="{9E57637F-657A-4718-A8A3-243E349BCF22}" destId="{2FE78AEA-FA51-4CD4-ACCA-38786F2F0309}" srcOrd="0" destOrd="0" presId="urn:microsoft.com/office/officeart/2018/2/layout/IconVerticalSolidList"/>
    <dgm:cxn modelId="{5EA23169-F307-4ED7-B4BC-BAD48023A9AE}" srcId="{9E57637F-657A-4718-A8A3-243E349BCF22}" destId="{423F7F27-2E48-4E1D-B610-DB714C52814A}" srcOrd="4" destOrd="0" parTransId="{B0415256-A982-4DF9-9C0C-B79A9D3BE652}" sibTransId="{892D08AD-BDA1-4A37-AC5B-791F1E7E5E06}"/>
    <dgm:cxn modelId="{10246C69-602B-4B38-A08B-5CEA5551B835}" type="presOf" srcId="{F6D11CD4-6A56-45BA-B73C-A47E8D6ADE79}" destId="{ACC8BADB-DA0E-4756-BD2A-F995DEE6DBA6}" srcOrd="0" destOrd="0" presId="urn:microsoft.com/office/officeart/2018/2/layout/IconVerticalSolidList"/>
    <dgm:cxn modelId="{5A87016F-616F-48FA-B201-29D6AE0CDF60}" type="presOf" srcId="{0E233F7F-B586-4FE1-BCDB-DA9719B202AF}" destId="{3635C28F-0916-433C-A5B1-AC8128E84F17}" srcOrd="0" destOrd="0" presId="urn:microsoft.com/office/officeart/2018/2/layout/IconVerticalSolidList"/>
    <dgm:cxn modelId="{93E82A7F-098F-4F2B-897D-C60E8610A813}" type="presOf" srcId="{423F7F27-2E48-4E1D-B610-DB714C52814A}" destId="{E955BDB8-77A4-4E92-A8CE-474E56C6E845}" srcOrd="0" destOrd="0" presId="urn:microsoft.com/office/officeart/2018/2/layout/IconVerticalSolidList"/>
    <dgm:cxn modelId="{9531C786-E7BE-494A-ACE8-A6F726482119}" srcId="{9E57637F-657A-4718-A8A3-243E349BCF22}" destId="{0E233F7F-B586-4FE1-BCDB-DA9719B202AF}" srcOrd="2" destOrd="0" parTransId="{360AAC4C-1295-4F68-A955-20CAEB287423}" sibTransId="{6222B8BD-6134-4B1B-9D2A-6CA95C332ED4}"/>
    <dgm:cxn modelId="{AFEF4699-F27C-496D-8789-70B74C0314AF}" srcId="{9E57637F-657A-4718-A8A3-243E349BCF22}" destId="{5E884251-E82E-439C-BA0F-6A6BC59776AD}" srcOrd="0" destOrd="0" parTransId="{3DB3808F-E939-48A3-8FEA-4B30B4198893}" sibTransId="{1FDEA523-860E-4420-854C-07F5E710DEF0}"/>
    <dgm:cxn modelId="{D8F2DAA9-D097-49F7-9D8B-D4FF7BBE86EE}" type="presOf" srcId="{5E884251-E82E-439C-BA0F-6A6BC59776AD}" destId="{747D0B0F-0E90-438E-A908-E44E37854865}" srcOrd="0" destOrd="0" presId="urn:microsoft.com/office/officeart/2018/2/layout/IconVerticalSolidList"/>
    <dgm:cxn modelId="{D4E4A1C4-D90E-4676-80E0-19019B1936EE}" type="presOf" srcId="{1583186D-9D85-4115-92CD-EB10FC48D4B0}" destId="{5E873E0D-E477-4A5D-8042-654F6B01E193}" srcOrd="0" destOrd="0" presId="urn:microsoft.com/office/officeart/2018/2/layout/IconVerticalSolidList"/>
    <dgm:cxn modelId="{6CC3D1F3-0168-4E5B-9824-003E509C5F49}" srcId="{9E57637F-657A-4718-A8A3-243E349BCF22}" destId="{F6D11CD4-6A56-45BA-B73C-A47E8D6ADE79}" srcOrd="3" destOrd="0" parTransId="{BBE84F15-E737-441D-B867-3501913942E8}" sibTransId="{B4494FBA-471F-47F2-9912-7CBFE7E70ED8}"/>
    <dgm:cxn modelId="{9A89E89D-A6D4-4580-A630-54D2654CFC0F}" type="presParOf" srcId="{2FE78AEA-FA51-4CD4-ACCA-38786F2F0309}" destId="{64C2662E-6FF3-4C00-9DF3-31D1AE92A2D6}" srcOrd="0" destOrd="0" presId="urn:microsoft.com/office/officeart/2018/2/layout/IconVerticalSolidList"/>
    <dgm:cxn modelId="{1A956A68-DF3F-4CAB-A546-CD012903FC0E}" type="presParOf" srcId="{64C2662E-6FF3-4C00-9DF3-31D1AE92A2D6}" destId="{C7B8EBB8-C38A-41BE-8945-CEAB6D3B1F5E}" srcOrd="0" destOrd="0" presId="urn:microsoft.com/office/officeart/2018/2/layout/IconVerticalSolidList"/>
    <dgm:cxn modelId="{46D4514F-72D6-45E7-8F5B-AEFAF95B8B44}" type="presParOf" srcId="{64C2662E-6FF3-4C00-9DF3-31D1AE92A2D6}" destId="{6A8B67CD-1A66-4FBB-9669-CC5B84B5CD5C}" srcOrd="1" destOrd="0" presId="urn:microsoft.com/office/officeart/2018/2/layout/IconVerticalSolidList"/>
    <dgm:cxn modelId="{8851DF3E-D18C-4F53-9102-C4A644D9801A}" type="presParOf" srcId="{64C2662E-6FF3-4C00-9DF3-31D1AE92A2D6}" destId="{578AE838-0323-4B14-B242-04D083F9FB52}" srcOrd="2" destOrd="0" presId="urn:microsoft.com/office/officeart/2018/2/layout/IconVerticalSolidList"/>
    <dgm:cxn modelId="{191B361F-0B8F-4869-BCCA-0CE850D6D867}" type="presParOf" srcId="{64C2662E-6FF3-4C00-9DF3-31D1AE92A2D6}" destId="{747D0B0F-0E90-438E-A908-E44E37854865}" srcOrd="3" destOrd="0" presId="urn:microsoft.com/office/officeart/2018/2/layout/IconVerticalSolidList"/>
    <dgm:cxn modelId="{CA4CD7B8-2984-4180-A277-A5F83F677225}" type="presParOf" srcId="{2FE78AEA-FA51-4CD4-ACCA-38786F2F0309}" destId="{C7219197-199A-42F2-A6B8-9E26BFD4B845}" srcOrd="1" destOrd="0" presId="urn:microsoft.com/office/officeart/2018/2/layout/IconVerticalSolidList"/>
    <dgm:cxn modelId="{EDC1CA72-09F8-46CA-AE25-4DCC1360BD02}" type="presParOf" srcId="{2FE78AEA-FA51-4CD4-ACCA-38786F2F0309}" destId="{0C1E9A79-C7A4-43D3-824A-9663FF4DA604}" srcOrd="2" destOrd="0" presId="urn:microsoft.com/office/officeart/2018/2/layout/IconVerticalSolidList"/>
    <dgm:cxn modelId="{7CC18A96-EA70-453A-BF47-2457C231E272}" type="presParOf" srcId="{0C1E9A79-C7A4-43D3-824A-9663FF4DA604}" destId="{7CA126B6-CCFC-4A32-BAFB-2E1B50BDD430}" srcOrd="0" destOrd="0" presId="urn:microsoft.com/office/officeart/2018/2/layout/IconVerticalSolidList"/>
    <dgm:cxn modelId="{D5F245F7-EB42-4756-B8EC-A11EDC064690}" type="presParOf" srcId="{0C1E9A79-C7A4-43D3-824A-9663FF4DA604}" destId="{B14D9BBE-4B31-4996-B3BB-0F8073F15A37}" srcOrd="1" destOrd="0" presId="urn:microsoft.com/office/officeart/2018/2/layout/IconVerticalSolidList"/>
    <dgm:cxn modelId="{A8D092CA-BA69-4AF8-84F8-1D7E54FC8957}" type="presParOf" srcId="{0C1E9A79-C7A4-43D3-824A-9663FF4DA604}" destId="{68F7FBE3-71AB-4681-A1F0-3BE67D50F1ED}" srcOrd="2" destOrd="0" presId="urn:microsoft.com/office/officeart/2018/2/layout/IconVerticalSolidList"/>
    <dgm:cxn modelId="{39560E0D-2A39-48E0-B8E1-B0F6D0A29962}" type="presParOf" srcId="{0C1E9A79-C7A4-43D3-824A-9663FF4DA604}" destId="{5E873E0D-E477-4A5D-8042-654F6B01E193}" srcOrd="3" destOrd="0" presId="urn:microsoft.com/office/officeart/2018/2/layout/IconVerticalSolidList"/>
    <dgm:cxn modelId="{3EFCD20D-41C2-42CB-8968-20A549FD8C76}" type="presParOf" srcId="{2FE78AEA-FA51-4CD4-ACCA-38786F2F0309}" destId="{A47F73F7-5796-4179-91DC-9B8749859287}" srcOrd="3" destOrd="0" presId="urn:microsoft.com/office/officeart/2018/2/layout/IconVerticalSolidList"/>
    <dgm:cxn modelId="{23989503-0EEB-4BF1-A928-A1F9E4F152CB}" type="presParOf" srcId="{2FE78AEA-FA51-4CD4-ACCA-38786F2F0309}" destId="{3DA78E46-E18C-4EB3-9252-12E5F92AF4A1}" srcOrd="4" destOrd="0" presId="urn:microsoft.com/office/officeart/2018/2/layout/IconVerticalSolidList"/>
    <dgm:cxn modelId="{DB22EFE6-2763-4808-B746-53F29DE03FE7}" type="presParOf" srcId="{3DA78E46-E18C-4EB3-9252-12E5F92AF4A1}" destId="{75DD2DC7-FA3F-4B11-B20E-814643EDFABB}" srcOrd="0" destOrd="0" presId="urn:microsoft.com/office/officeart/2018/2/layout/IconVerticalSolidList"/>
    <dgm:cxn modelId="{2885EA64-F6C1-4E20-A1E0-67190554D93C}" type="presParOf" srcId="{3DA78E46-E18C-4EB3-9252-12E5F92AF4A1}" destId="{D9CCCAF8-48FE-4785-8B8E-3DBAB22D3DF7}" srcOrd="1" destOrd="0" presId="urn:microsoft.com/office/officeart/2018/2/layout/IconVerticalSolidList"/>
    <dgm:cxn modelId="{95948E9B-E2B5-42AC-BF37-B98AC867AAA7}" type="presParOf" srcId="{3DA78E46-E18C-4EB3-9252-12E5F92AF4A1}" destId="{CDF77FB9-923E-4391-9EE8-4AA2BC9FDBCE}" srcOrd="2" destOrd="0" presId="urn:microsoft.com/office/officeart/2018/2/layout/IconVerticalSolidList"/>
    <dgm:cxn modelId="{013F4281-760A-450B-8B77-D187729E51B4}" type="presParOf" srcId="{3DA78E46-E18C-4EB3-9252-12E5F92AF4A1}" destId="{3635C28F-0916-433C-A5B1-AC8128E84F17}" srcOrd="3" destOrd="0" presId="urn:microsoft.com/office/officeart/2018/2/layout/IconVerticalSolidList"/>
    <dgm:cxn modelId="{0371D3CC-EFBD-4ABD-BB20-C2B9D9BD3869}" type="presParOf" srcId="{2FE78AEA-FA51-4CD4-ACCA-38786F2F0309}" destId="{1E191261-9649-4BBA-AABB-20581B2C0AFA}" srcOrd="5" destOrd="0" presId="urn:microsoft.com/office/officeart/2018/2/layout/IconVerticalSolidList"/>
    <dgm:cxn modelId="{0C85635A-B05F-4FCC-B76B-7E91F88D175D}" type="presParOf" srcId="{2FE78AEA-FA51-4CD4-ACCA-38786F2F0309}" destId="{E95C6F68-777B-446C-9F0E-B9A480E33415}" srcOrd="6" destOrd="0" presId="urn:microsoft.com/office/officeart/2018/2/layout/IconVerticalSolidList"/>
    <dgm:cxn modelId="{56CD72E2-EB4B-4F9F-B10E-8E4DA4FF39B0}" type="presParOf" srcId="{E95C6F68-777B-446C-9F0E-B9A480E33415}" destId="{8DB8CAB8-15B1-4BD3-AC4A-AF22DD48EA57}" srcOrd="0" destOrd="0" presId="urn:microsoft.com/office/officeart/2018/2/layout/IconVerticalSolidList"/>
    <dgm:cxn modelId="{48873223-D8F9-496E-9987-8AD6532905D9}" type="presParOf" srcId="{E95C6F68-777B-446C-9F0E-B9A480E33415}" destId="{D90F5C80-FFCA-4CA3-B4E6-50174D3A1563}" srcOrd="1" destOrd="0" presId="urn:microsoft.com/office/officeart/2018/2/layout/IconVerticalSolidList"/>
    <dgm:cxn modelId="{9DBC9690-C9C7-44D5-A95D-EDFBFB99FE0A}" type="presParOf" srcId="{E95C6F68-777B-446C-9F0E-B9A480E33415}" destId="{0540CF82-17E5-42B4-AD17-5A42D1170FB9}" srcOrd="2" destOrd="0" presId="urn:microsoft.com/office/officeart/2018/2/layout/IconVerticalSolidList"/>
    <dgm:cxn modelId="{5F594E50-B04E-4876-A6EC-4CE105417067}" type="presParOf" srcId="{E95C6F68-777B-446C-9F0E-B9A480E33415}" destId="{ACC8BADB-DA0E-4756-BD2A-F995DEE6DBA6}" srcOrd="3" destOrd="0" presId="urn:microsoft.com/office/officeart/2018/2/layout/IconVerticalSolidList"/>
    <dgm:cxn modelId="{CDE136E6-858C-4D62-A7C6-AC38F04CB599}" type="presParOf" srcId="{2FE78AEA-FA51-4CD4-ACCA-38786F2F0309}" destId="{018C30A3-17A1-4DAD-9F06-BCA95EAAB28C}" srcOrd="7" destOrd="0" presId="urn:microsoft.com/office/officeart/2018/2/layout/IconVerticalSolidList"/>
    <dgm:cxn modelId="{1B267D49-87E8-4039-BA3F-312FAB84E157}" type="presParOf" srcId="{2FE78AEA-FA51-4CD4-ACCA-38786F2F0309}" destId="{CF154D33-841D-4113-9B58-CAB1852B6C80}" srcOrd="8" destOrd="0" presId="urn:microsoft.com/office/officeart/2018/2/layout/IconVerticalSolidList"/>
    <dgm:cxn modelId="{7876722F-0C07-410D-AB11-43F4FC378A27}" type="presParOf" srcId="{CF154D33-841D-4113-9B58-CAB1852B6C80}" destId="{5FE760A9-3CE8-4448-9C32-DB493C6C2B80}" srcOrd="0" destOrd="0" presId="urn:microsoft.com/office/officeart/2018/2/layout/IconVerticalSolidList"/>
    <dgm:cxn modelId="{F972C968-920D-49C3-BF3F-1E2625333E7C}" type="presParOf" srcId="{CF154D33-841D-4113-9B58-CAB1852B6C80}" destId="{08242A8E-8680-4A70-A49B-15C57F0B7891}" srcOrd="1" destOrd="0" presId="urn:microsoft.com/office/officeart/2018/2/layout/IconVerticalSolidList"/>
    <dgm:cxn modelId="{5EC38958-35E8-4B5B-B9A0-7440F077C004}" type="presParOf" srcId="{CF154D33-841D-4113-9B58-CAB1852B6C80}" destId="{71504337-0953-48C4-BB27-DD9B76C2B123}" srcOrd="2" destOrd="0" presId="urn:microsoft.com/office/officeart/2018/2/layout/IconVerticalSolidList"/>
    <dgm:cxn modelId="{C653FA48-7B30-464B-9E89-3BD96EF3A5CC}" type="presParOf" srcId="{CF154D33-841D-4113-9B58-CAB1852B6C80}" destId="{E955BDB8-77A4-4E92-A8CE-474E56C6E845}"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6B06277-F4FD-4DC9-A925-5C0C666B226B}"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B1D2D685-3C79-40B2-BE7F-9BC381B1C898}">
      <dgm:prSet/>
      <dgm:spPr/>
      <dgm:t>
        <a:bodyPr/>
        <a:lstStyle/>
        <a:p>
          <a:pPr>
            <a:lnSpc>
              <a:spcPct val="100000"/>
            </a:lnSpc>
          </a:pPr>
          <a:r>
            <a:rPr lang="en-US"/>
            <a:t>There were issues getting the right columns from both the companies since some data types were not compatible.</a:t>
          </a:r>
        </a:p>
      </dgm:t>
    </dgm:pt>
    <dgm:pt modelId="{91557DEF-F4F5-4EFA-AE50-BD76709DC0CC}" type="parTrans" cxnId="{750B906D-BB0C-45E6-BA4B-7870212EA774}">
      <dgm:prSet/>
      <dgm:spPr/>
      <dgm:t>
        <a:bodyPr/>
        <a:lstStyle/>
        <a:p>
          <a:endParaRPr lang="en-US"/>
        </a:p>
      </dgm:t>
    </dgm:pt>
    <dgm:pt modelId="{C5258D0F-555E-4D3D-B8D1-624B6255AA39}" type="sibTrans" cxnId="{750B906D-BB0C-45E6-BA4B-7870212EA774}">
      <dgm:prSet/>
      <dgm:spPr/>
      <dgm:t>
        <a:bodyPr/>
        <a:lstStyle/>
        <a:p>
          <a:pPr>
            <a:lnSpc>
              <a:spcPct val="100000"/>
            </a:lnSpc>
          </a:pPr>
          <a:endParaRPr lang="en-US"/>
        </a:p>
      </dgm:t>
    </dgm:pt>
    <dgm:pt modelId="{81009C71-C0A9-4A7C-A153-F2BFDF673011}">
      <dgm:prSet/>
      <dgm:spPr/>
      <dgm:t>
        <a:bodyPr/>
        <a:lstStyle/>
        <a:p>
          <a:pPr>
            <a:lnSpc>
              <a:spcPct val="100000"/>
            </a:lnSpc>
          </a:pPr>
          <a:r>
            <a:rPr lang="en-US"/>
            <a:t>Trimming tables where possible to get only the data we need.</a:t>
          </a:r>
        </a:p>
      </dgm:t>
    </dgm:pt>
    <dgm:pt modelId="{1117A80D-7599-4425-9CCD-B4E39787FF4A}" type="parTrans" cxnId="{990C68ED-4B5E-4F32-A41C-297F0CE2066A}">
      <dgm:prSet/>
      <dgm:spPr/>
      <dgm:t>
        <a:bodyPr/>
        <a:lstStyle/>
        <a:p>
          <a:endParaRPr lang="en-US"/>
        </a:p>
      </dgm:t>
    </dgm:pt>
    <dgm:pt modelId="{3D479994-011D-4992-8411-C3BA9A7D8FA6}" type="sibTrans" cxnId="{990C68ED-4B5E-4F32-A41C-297F0CE2066A}">
      <dgm:prSet/>
      <dgm:spPr/>
      <dgm:t>
        <a:bodyPr/>
        <a:lstStyle/>
        <a:p>
          <a:pPr>
            <a:lnSpc>
              <a:spcPct val="100000"/>
            </a:lnSpc>
          </a:pPr>
          <a:endParaRPr lang="en-US"/>
        </a:p>
      </dgm:t>
    </dgm:pt>
    <dgm:pt modelId="{D83D0CE8-8101-4621-B7CE-D16C10EC42A4}">
      <dgm:prSet/>
      <dgm:spPr/>
      <dgm:t>
        <a:bodyPr/>
        <a:lstStyle/>
        <a:p>
          <a:pPr>
            <a:lnSpc>
              <a:spcPct val="100000"/>
            </a:lnSpc>
          </a:pPr>
          <a:r>
            <a:rPr lang="en-US"/>
            <a:t>Figuring out which keys to use for the composite primary key for the fact table.</a:t>
          </a:r>
        </a:p>
      </dgm:t>
    </dgm:pt>
    <dgm:pt modelId="{F8B0798D-3C70-4EE5-8F5E-0647BC14DA66}" type="parTrans" cxnId="{9E19D48D-129F-417F-BFAC-C49457647492}">
      <dgm:prSet/>
      <dgm:spPr/>
      <dgm:t>
        <a:bodyPr/>
        <a:lstStyle/>
        <a:p>
          <a:endParaRPr lang="en-US"/>
        </a:p>
      </dgm:t>
    </dgm:pt>
    <dgm:pt modelId="{7BB159FD-AEB2-437E-99EC-0775AD1ECA05}" type="sibTrans" cxnId="{9E19D48D-129F-417F-BFAC-C49457647492}">
      <dgm:prSet/>
      <dgm:spPr/>
      <dgm:t>
        <a:bodyPr/>
        <a:lstStyle/>
        <a:p>
          <a:pPr>
            <a:lnSpc>
              <a:spcPct val="100000"/>
            </a:lnSpc>
          </a:pPr>
          <a:endParaRPr lang="en-US"/>
        </a:p>
      </dgm:t>
    </dgm:pt>
    <dgm:pt modelId="{32352582-1688-47F3-9F08-8E48F91A4ED7}">
      <dgm:prSet/>
      <dgm:spPr/>
      <dgm:t>
        <a:bodyPr/>
        <a:lstStyle/>
        <a:p>
          <a:pPr>
            <a:lnSpc>
              <a:spcPct val="100000"/>
            </a:lnSpc>
          </a:pPr>
          <a:r>
            <a:rPr lang="en-US"/>
            <a:t>We were speculating whether to take Shipper in out analysis. We decided to go with it since we wanted to know which carrier provided better service and see which Shipper we would like to reconsider later.</a:t>
          </a:r>
        </a:p>
      </dgm:t>
    </dgm:pt>
    <dgm:pt modelId="{B3922E0F-2DFF-40FA-BDA3-B1CE41846C41}" type="parTrans" cxnId="{0E8A9F62-44CC-4553-8A10-F8F6EE9ACC7B}">
      <dgm:prSet/>
      <dgm:spPr/>
      <dgm:t>
        <a:bodyPr/>
        <a:lstStyle/>
        <a:p>
          <a:endParaRPr lang="en-US"/>
        </a:p>
      </dgm:t>
    </dgm:pt>
    <dgm:pt modelId="{34234312-AABB-4A4B-A374-8889AD00ED58}" type="sibTrans" cxnId="{0E8A9F62-44CC-4553-8A10-F8F6EE9ACC7B}">
      <dgm:prSet/>
      <dgm:spPr/>
      <dgm:t>
        <a:bodyPr/>
        <a:lstStyle/>
        <a:p>
          <a:endParaRPr lang="en-US"/>
        </a:p>
      </dgm:t>
    </dgm:pt>
    <dgm:pt modelId="{ECC42BCC-72E9-4F00-AAC7-C3B5280AA45E}" type="pres">
      <dgm:prSet presAssocID="{D6B06277-F4FD-4DC9-A925-5C0C666B226B}" presName="root" presStyleCnt="0">
        <dgm:presLayoutVars>
          <dgm:dir/>
          <dgm:resizeHandles val="exact"/>
        </dgm:presLayoutVars>
      </dgm:prSet>
      <dgm:spPr/>
    </dgm:pt>
    <dgm:pt modelId="{154CB0D2-A092-4953-BAC9-C619CA5DFF8A}" type="pres">
      <dgm:prSet presAssocID="{D6B06277-F4FD-4DC9-A925-5C0C666B226B}" presName="container" presStyleCnt="0">
        <dgm:presLayoutVars>
          <dgm:dir/>
          <dgm:resizeHandles val="exact"/>
        </dgm:presLayoutVars>
      </dgm:prSet>
      <dgm:spPr/>
    </dgm:pt>
    <dgm:pt modelId="{86005176-6405-4A9F-A3C5-D559BE0D0A92}" type="pres">
      <dgm:prSet presAssocID="{B1D2D685-3C79-40B2-BE7F-9BC381B1C898}" presName="compNode" presStyleCnt="0"/>
      <dgm:spPr/>
    </dgm:pt>
    <dgm:pt modelId="{0C6A55D1-13F3-4EBE-9B7C-FF4485233363}" type="pres">
      <dgm:prSet presAssocID="{B1D2D685-3C79-40B2-BE7F-9BC381B1C898}" presName="iconBgRect" presStyleLbl="bgShp" presStyleIdx="0" presStyleCnt="4"/>
      <dgm:spPr/>
    </dgm:pt>
    <dgm:pt modelId="{D13B05DE-90BB-4AA3-BD9E-65442B71B99D}" type="pres">
      <dgm:prSet presAssocID="{B1D2D685-3C79-40B2-BE7F-9BC381B1C89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777E629B-BD46-4536-B353-F0DAA44BDEAD}" type="pres">
      <dgm:prSet presAssocID="{B1D2D685-3C79-40B2-BE7F-9BC381B1C898}" presName="spaceRect" presStyleCnt="0"/>
      <dgm:spPr/>
    </dgm:pt>
    <dgm:pt modelId="{70E5EF00-9F16-4C8F-8AC9-76BF70811474}" type="pres">
      <dgm:prSet presAssocID="{B1D2D685-3C79-40B2-BE7F-9BC381B1C898}" presName="textRect" presStyleLbl="revTx" presStyleIdx="0" presStyleCnt="4">
        <dgm:presLayoutVars>
          <dgm:chMax val="1"/>
          <dgm:chPref val="1"/>
        </dgm:presLayoutVars>
      </dgm:prSet>
      <dgm:spPr/>
    </dgm:pt>
    <dgm:pt modelId="{48C8A949-099C-4DE7-9264-4A4F63E2F4B2}" type="pres">
      <dgm:prSet presAssocID="{C5258D0F-555E-4D3D-B8D1-624B6255AA39}" presName="sibTrans" presStyleLbl="sibTrans2D1" presStyleIdx="0" presStyleCnt="0"/>
      <dgm:spPr/>
    </dgm:pt>
    <dgm:pt modelId="{A032C8D4-6D2B-45CE-BC23-BC71782652A8}" type="pres">
      <dgm:prSet presAssocID="{81009C71-C0A9-4A7C-A153-F2BFDF673011}" presName="compNode" presStyleCnt="0"/>
      <dgm:spPr/>
    </dgm:pt>
    <dgm:pt modelId="{EFDD4C7B-F408-403D-AD96-6533133B2292}" type="pres">
      <dgm:prSet presAssocID="{81009C71-C0A9-4A7C-A153-F2BFDF673011}" presName="iconBgRect" presStyleLbl="bgShp" presStyleIdx="1" presStyleCnt="4"/>
      <dgm:spPr/>
    </dgm:pt>
    <dgm:pt modelId="{896F8BC9-77E7-4C24-98AC-7ADB48C3E3DF}" type="pres">
      <dgm:prSet presAssocID="{81009C71-C0A9-4A7C-A153-F2BFDF67301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ble"/>
        </a:ext>
      </dgm:extLst>
    </dgm:pt>
    <dgm:pt modelId="{5212A5F0-22B0-41D7-9807-D3D1DEEDBFFC}" type="pres">
      <dgm:prSet presAssocID="{81009C71-C0A9-4A7C-A153-F2BFDF673011}" presName="spaceRect" presStyleCnt="0"/>
      <dgm:spPr/>
    </dgm:pt>
    <dgm:pt modelId="{0381DA6A-FEAD-456E-8119-2B6B239AF7DC}" type="pres">
      <dgm:prSet presAssocID="{81009C71-C0A9-4A7C-A153-F2BFDF673011}" presName="textRect" presStyleLbl="revTx" presStyleIdx="1" presStyleCnt="4">
        <dgm:presLayoutVars>
          <dgm:chMax val="1"/>
          <dgm:chPref val="1"/>
        </dgm:presLayoutVars>
      </dgm:prSet>
      <dgm:spPr/>
    </dgm:pt>
    <dgm:pt modelId="{4DF42AF2-BB00-426D-916D-E26272D3646F}" type="pres">
      <dgm:prSet presAssocID="{3D479994-011D-4992-8411-C3BA9A7D8FA6}" presName="sibTrans" presStyleLbl="sibTrans2D1" presStyleIdx="0" presStyleCnt="0"/>
      <dgm:spPr/>
    </dgm:pt>
    <dgm:pt modelId="{9C94BA82-1757-4984-8887-4E028601A65B}" type="pres">
      <dgm:prSet presAssocID="{D83D0CE8-8101-4621-B7CE-D16C10EC42A4}" presName="compNode" presStyleCnt="0"/>
      <dgm:spPr/>
    </dgm:pt>
    <dgm:pt modelId="{CF3CEBE1-C830-46AC-9DFB-F9B654069909}" type="pres">
      <dgm:prSet presAssocID="{D83D0CE8-8101-4621-B7CE-D16C10EC42A4}" presName="iconBgRect" presStyleLbl="bgShp" presStyleIdx="2" presStyleCnt="4"/>
      <dgm:spPr/>
    </dgm:pt>
    <dgm:pt modelId="{FE1568F0-0093-418F-BF5A-FBECCF1D7C5D}" type="pres">
      <dgm:prSet presAssocID="{D83D0CE8-8101-4621-B7CE-D16C10EC42A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Key"/>
        </a:ext>
      </dgm:extLst>
    </dgm:pt>
    <dgm:pt modelId="{9C5ACD81-E925-4B74-ABD0-0B1389EF1E07}" type="pres">
      <dgm:prSet presAssocID="{D83D0CE8-8101-4621-B7CE-D16C10EC42A4}" presName="spaceRect" presStyleCnt="0"/>
      <dgm:spPr/>
    </dgm:pt>
    <dgm:pt modelId="{0237592B-0714-491B-B436-0E195BB41937}" type="pres">
      <dgm:prSet presAssocID="{D83D0CE8-8101-4621-B7CE-D16C10EC42A4}" presName="textRect" presStyleLbl="revTx" presStyleIdx="2" presStyleCnt="4">
        <dgm:presLayoutVars>
          <dgm:chMax val="1"/>
          <dgm:chPref val="1"/>
        </dgm:presLayoutVars>
      </dgm:prSet>
      <dgm:spPr/>
    </dgm:pt>
    <dgm:pt modelId="{245215EC-6E27-4644-BC2A-A35C34500D75}" type="pres">
      <dgm:prSet presAssocID="{7BB159FD-AEB2-437E-99EC-0775AD1ECA05}" presName="sibTrans" presStyleLbl="sibTrans2D1" presStyleIdx="0" presStyleCnt="0"/>
      <dgm:spPr/>
    </dgm:pt>
    <dgm:pt modelId="{A9F783D8-0EC4-4C5A-AE17-E3C739A92965}" type="pres">
      <dgm:prSet presAssocID="{32352582-1688-47F3-9F08-8E48F91A4ED7}" presName="compNode" presStyleCnt="0"/>
      <dgm:spPr/>
    </dgm:pt>
    <dgm:pt modelId="{7112C694-F520-40EE-BF7B-52A8AD25968E}" type="pres">
      <dgm:prSet presAssocID="{32352582-1688-47F3-9F08-8E48F91A4ED7}" presName="iconBgRect" presStyleLbl="bgShp" presStyleIdx="3" presStyleCnt="4"/>
      <dgm:spPr/>
    </dgm:pt>
    <dgm:pt modelId="{01C155D9-280E-4EF9-8C5E-1ACB30A8E412}" type="pres">
      <dgm:prSet presAssocID="{32352582-1688-47F3-9F08-8E48F91A4ED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ruck"/>
        </a:ext>
      </dgm:extLst>
    </dgm:pt>
    <dgm:pt modelId="{B4E21583-A046-47B5-9517-1904D5633E66}" type="pres">
      <dgm:prSet presAssocID="{32352582-1688-47F3-9F08-8E48F91A4ED7}" presName="spaceRect" presStyleCnt="0"/>
      <dgm:spPr/>
    </dgm:pt>
    <dgm:pt modelId="{A5F58291-13C3-427D-9416-A5AB6BAE5B6F}" type="pres">
      <dgm:prSet presAssocID="{32352582-1688-47F3-9F08-8E48F91A4ED7}" presName="textRect" presStyleLbl="revTx" presStyleIdx="3" presStyleCnt="4">
        <dgm:presLayoutVars>
          <dgm:chMax val="1"/>
          <dgm:chPref val="1"/>
        </dgm:presLayoutVars>
      </dgm:prSet>
      <dgm:spPr/>
    </dgm:pt>
  </dgm:ptLst>
  <dgm:cxnLst>
    <dgm:cxn modelId="{EC7F4D18-D7A0-4D53-B2C4-FFFA3AECDC55}" type="presOf" srcId="{3D479994-011D-4992-8411-C3BA9A7D8FA6}" destId="{4DF42AF2-BB00-426D-916D-E26272D3646F}" srcOrd="0" destOrd="0" presId="urn:microsoft.com/office/officeart/2018/2/layout/IconCircleList"/>
    <dgm:cxn modelId="{63C71D33-80B2-447A-A740-E7DD5B067824}" type="presOf" srcId="{D6B06277-F4FD-4DC9-A925-5C0C666B226B}" destId="{ECC42BCC-72E9-4F00-AAC7-C3B5280AA45E}" srcOrd="0" destOrd="0" presId="urn:microsoft.com/office/officeart/2018/2/layout/IconCircleList"/>
    <dgm:cxn modelId="{B7671535-5965-4471-B273-E845D8A38991}" type="presOf" srcId="{C5258D0F-555E-4D3D-B8D1-624B6255AA39}" destId="{48C8A949-099C-4DE7-9264-4A4F63E2F4B2}" srcOrd="0" destOrd="0" presId="urn:microsoft.com/office/officeart/2018/2/layout/IconCircleList"/>
    <dgm:cxn modelId="{94250B4E-110A-497A-AFE7-F9E56E52BBEB}" type="presOf" srcId="{7BB159FD-AEB2-437E-99EC-0775AD1ECA05}" destId="{245215EC-6E27-4644-BC2A-A35C34500D75}" srcOrd="0" destOrd="0" presId="urn:microsoft.com/office/officeart/2018/2/layout/IconCircleList"/>
    <dgm:cxn modelId="{0E8A9F62-44CC-4553-8A10-F8F6EE9ACC7B}" srcId="{D6B06277-F4FD-4DC9-A925-5C0C666B226B}" destId="{32352582-1688-47F3-9F08-8E48F91A4ED7}" srcOrd="3" destOrd="0" parTransId="{B3922E0F-2DFF-40FA-BDA3-B1CE41846C41}" sibTransId="{34234312-AABB-4A4B-A374-8889AD00ED58}"/>
    <dgm:cxn modelId="{750B906D-BB0C-45E6-BA4B-7870212EA774}" srcId="{D6B06277-F4FD-4DC9-A925-5C0C666B226B}" destId="{B1D2D685-3C79-40B2-BE7F-9BC381B1C898}" srcOrd="0" destOrd="0" parTransId="{91557DEF-F4F5-4EFA-AE50-BD76709DC0CC}" sibTransId="{C5258D0F-555E-4D3D-B8D1-624B6255AA39}"/>
    <dgm:cxn modelId="{9E19D48D-129F-417F-BFAC-C49457647492}" srcId="{D6B06277-F4FD-4DC9-A925-5C0C666B226B}" destId="{D83D0CE8-8101-4621-B7CE-D16C10EC42A4}" srcOrd="2" destOrd="0" parTransId="{F8B0798D-3C70-4EE5-8F5E-0647BC14DA66}" sibTransId="{7BB159FD-AEB2-437E-99EC-0775AD1ECA05}"/>
    <dgm:cxn modelId="{138D0EA3-A55C-4712-9E12-7D15E7C4CDDD}" type="presOf" srcId="{D83D0CE8-8101-4621-B7CE-D16C10EC42A4}" destId="{0237592B-0714-491B-B436-0E195BB41937}" srcOrd="0" destOrd="0" presId="urn:microsoft.com/office/officeart/2018/2/layout/IconCircleList"/>
    <dgm:cxn modelId="{82AC19C1-5537-4FB7-B413-C24AF09776B2}" type="presOf" srcId="{81009C71-C0A9-4A7C-A153-F2BFDF673011}" destId="{0381DA6A-FEAD-456E-8119-2B6B239AF7DC}" srcOrd="0" destOrd="0" presId="urn:microsoft.com/office/officeart/2018/2/layout/IconCircleList"/>
    <dgm:cxn modelId="{839AA1CD-8C0D-4E15-9812-2D162A3116CE}" type="presOf" srcId="{32352582-1688-47F3-9F08-8E48F91A4ED7}" destId="{A5F58291-13C3-427D-9416-A5AB6BAE5B6F}" srcOrd="0" destOrd="0" presId="urn:microsoft.com/office/officeart/2018/2/layout/IconCircleList"/>
    <dgm:cxn modelId="{1A4E9FE4-E74C-49A3-899B-F2ABDD2DFE74}" type="presOf" srcId="{B1D2D685-3C79-40B2-BE7F-9BC381B1C898}" destId="{70E5EF00-9F16-4C8F-8AC9-76BF70811474}" srcOrd="0" destOrd="0" presId="urn:microsoft.com/office/officeart/2018/2/layout/IconCircleList"/>
    <dgm:cxn modelId="{990C68ED-4B5E-4F32-A41C-297F0CE2066A}" srcId="{D6B06277-F4FD-4DC9-A925-5C0C666B226B}" destId="{81009C71-C0A9-4A7C-A153-F2BFDF673011}" srcOrd="1" destOrd="0" parTransId="{1117A80D-7599-4425-9CCD-B4E39787FF4A}" sibTransId="{3D479994-011D-4992-8411-C3BA9A7D8FA6}"/>
    <dgm:cxn modelId="{DD5C5ADC-520F-4AF1-BA5D-F23FC39C200F}" type="presParOf" srcId="{ECC42BCC-72E9-4F00-AAC7-C3B5280AA45E}" destId="{154CB0D2-A092-4953-BAC9-C619CA5DFF8A}" srcOrd="0" destOrd="0" presId="urn:microsoft.com/office/officeart/2018/2/layout/IconCircleList"/>
    <dgm:cxn modelId="{1496B905-6720-43A1-AF85-C5BAE30D8706}" type="presParOf" srcId="{154CB0D2-A092-4953-BAC9-C619CA5DFF8A}" destId="{86005176-6405-4A9F-A3C5-D559BE0D0A92}" srcOrd="0" destOrd="0" presId="urn:microsoft.com/office/officeart/2018/2/layout/IconCircleList"/>
    <dgm:cxn modelId="{BACDDE7A-CF18-4BA5-B480-01C90536A5A9}" type="presParOf" srcId="{86005176-6405-4A9F-A3C5-D559BE0D0A92}" destId="{0C6A55D1-13F3-4EBE-9B7C-FF4485233363}" srcOrd="0" destOrd="0" presId="urn:microsoft.com/office/officeart/2018/2/layout/IconCircleList"/>
    <dgm:cxn modelId="{22D921DD-63E9-459C-B59A-2B651903B8A1}" type="presParOf" srcId="{86005176-6405-4A9F-A3C5-D559BE0D0A92}" destId="{D13B05DE-90BB-4AA3-BD9E-65442B71B99D}" srcOrd="1" destOrd="0" presId="urn:microsoft.com/office/officeart/2018/2/layout/IconCircleList"/>
    <dgm:cxn modelId="{11E862AF-9979-4C6A-B229-8162ECD74030}" type="presParOf" srcId="{86005176-6405-4A9F-A3C5-D559BE0D0A92}" destId="{777E629B-BD46-4536-B353-F0DAA44BDEAD}" srcOrd="2" destOrd="0" presId="urn:microsoft.com/office/officeart/2018/2/layout/IconCircleList"/>
    <dgm:cxn modelId="{DD72AB20-758B-4D2C-AA1C-9D9AEC8B78EF}" type="presParOf" srcId="{86005176-6405-4A9F-A3C5-D559BE0D0A92}" destId="{70E5EF00-9F16-4C8F-8AC9-76BF70811474}" srcOrd="3" destOrd="0" presId="urn:microsoft.com/office/officeart/2018/2/layout/IconCircleList"/>
    <dgm:cxn modelId="{276E73B7-A56B-4665-AFC2-055635226F61}" type="presParOf" srcId="{154CB0D2-A092-4953-BAC9-C619CA5DFF8A}" destId="{48C8A949-099C-4DE7-9264-4A4F63E2F4B2}" srcOrd="1" destOrd="0" presId="urn:microsoft.com/office/officeart/2018/2/layout/IconCircleList"/>
    <dgm:cxn modelId="{85134EE1-55C4-484F-A5B9-9D614206DA7E}" type="presParOf" srcId="{154CB0D2-A092-4953-BAC9-C619CA5DFF8A}" destId="{A032C8D4-6D2B-45CE-BC23-BC71782652A8}" srcOrd="2" destOrd="0" presId="urn:microsoft.com/office/officeart/2018/2/layout/IconCircleList"/>
    <dgm:cxn modelId="{A749CC06-04D8-446A-AD3D-52208ABC7CD8}" type="presParOf" srcId="{A032C8D4-6D2B-45CE-BC23-BC71782652A8}" destId="{EFDD4C7B-F408-403D-AD96-6533133B2292}" srcOrd="0" destOrd="0" presId="urn:microsoft.com/office/officeart/2018/2/layout/IconCircleList"/>
    <dgm:cxn modelId="{9ED4CAD7-E8B0-4AE8-910D-5296FEC682F5}" type="presParOf" srcId="{A032C8D4-6D2B-45CE-BC23-BC71782652A8}" destId="{896F8BC9-77E7-4C24-98AC-7ADB48C3E3DF}" srcOrd="1" destOrd="0" presId="urn:microsoft.com/office/officeart/2018/2/layout/IconCircleList"/>
    <dgm:cxn modelId="{A6E08477-F340-466A-8E5D-C8632591F73A}" type="presParOf" srcId="{A032C8D4-6D2B-45CE-BC23-BC71782652A8}" destId="{5212A5F0-22B0-41D7-9807-D3D1DEEDBFFC}" srcOrd="2" destOrd="0" presId="urn:microsoft.com/office/officeart/2018/2/layout/IconCircleList"/>
    <dgm:cxn modelId="{42428838-6FA5-41A9-A530-6E8E2388B124}" type="presParOf" srcId="{A032C8D4-6D2B-45CE-BC23-BC71782652A8}" destId="{0381DA6A-FEAD-456E-8119-2B6B239AF7DC}" srcOrd="3" destOrd="0" presId="urn:microsoft.com/office/officeart/2018/2/layout/IconCircleList"/>
    <dgm:cxn modelId="{F1950AB8-54F9-44CF-9934-471374299D4B}" type="presParOf" srcId="{154CB0D2-A092-4953-BAC9-C619CA5DFF8A}" destId="{4DF42AF2-BB00-426D-916D-E26272D3646F}" srcOrd="3" destOrd="0" presId="urn:microsoft.com/office/officeart/2018/2/layout/IconCircleList"/>
    <dgm:cxn modelId="{1D791F5E-5B89-4DE3-95E6-0EC264DB8409}" type="presParOf" srcId="{154CB0D2-A092-4953-BAC9-C619CA5DFF8A}" destId="{9C94BA82-1757-4984-8887-4E028601A65B}" srcOrd="4" destOrd="0" presId="urn:microsoft.com/office/officeart/2018/2/layout/IconCircleList"/>
    <dgm:cxn modelId="{ADCA2107-C0B6-4C83-98D0-FDD40083E923}" type="presParOf" srcId="{9C94BA82-1757-4984-8887-4E028601A65B}" destId="{CF3CEBE1-C830-46AC-9DFB-F9B654069909}" srcOrd="0" destOrd="0" presId="urn:microsoft.com/office/officeart/2018/2/layout/IconCircleList"/>
    <dgm:cxn modelId="{C5A3BC74-886B-4C17-A469-747D1F3FBEA1}" type="presParOf" srcId="{9C94BA82-1757-4984-8887-4E028601A65B}" destId="{FE1568F0-0093-418F-BF5A-FBECCF1D7C5D}" srcOrd="1" destOrd="0" presId="urn:microsoft.com/office/officeart/2018/2/layout/IconCircleList"/>
    <dgm:cxn modelId="{62C9F005-4AFC-43D4-A2D7-4ED25056A4F5}" type="presParOf" srcId="{9C94BA82-1757-4984-8887-4E028601A65B}" destId="{9C5ACD81-E925-4B74-ABD0-0B1389EF1E07}" srcOrd="2" destOrd="0" presId="urn:microsoft.com/office/officeart/2018/2/layout/IconCircleList"/>
    <dgm:cxn modelId="{BCB2C137-D73F-4865-8295-6C0922B43ACF}" type="presParOf" srcId="{9C94BA82-1757-4984-8887-4E028601A65B}" destId="{0237592B-0714-491B-B436-0E195BB41937}" srcOrd="3" destOrd="0" presId="urn:microsoft.com/office/officeart/2018/2/layout/IconCircleList"/>
    <dgm:cxn modelId="{6958FED8-7763-483E-BEE9-6E63329EF676}" type="presParOf" srcId="{154CB0D2-A092-4953-BAC9-C619CA5DFF8A}" destId="{245215EC-6E27-4644-BC2A-A35C34500D75}" srcOrd="5" destOrd="0" presId="urn:microsoft.com/office/officeart/2018/2/layout/IconCircleList"/>
    <dgm:cxn modelId="{0CA778E9-E5A7-495E-BC9D-141FBE349962}" type="presParOf" srcId="{154CB0D2-A092-4953-BAC9-C619CA5DFF8A}" destId="{A9F783D8-0EC4-4C5A-AE17-E3C739A92965}" srcOrd="6" destOrd="0" presId="urn:microsoft.com/office/officeart/2018/2/layout/IconCircleList"/>
    <dgm:cxn modelId="{1C942D78-6C19-4178-BEAE-4A873E3DA57D}" type="presParOf" srcId="{A9F783D8-0EC4-4C5A-AE17-E3C739A92965}" destId="{7112C694-F520-40EE-BF7B-52A8AD25968E}" srcOrd="0" destOrd="0" presId="urn:microsoft.com/office/officeart/2018/2/layout/IconCircleList"/>
    <dgm:cxn modelId="{25AC3490-7F2C-41C4-A76C-D3817824F3B9}" type="presParOf" srcId="{A9F783D8-0EC4-4C5A-AE17-E3C739A92965}" destId="{01C155D9-280E-4EF9-8C5E-1ACB30A8E412}" srcOrd="1" destOrd="0" presId="urn:microsoft.com/office/officeart/2018/2/layout/IconCircleList"/>
    <dgm:cxn modelId="{D951DC7D-6D6F-4162-B096-5F34025BE79C}" type="presParOf" srcId="{A9F783D8-0EC4-4C5A-AE17-E3C739A92965}" destId="{B4E21583-A046-47B5-9517-1904D5633E66}" srcOrd="2" destOrd="0" presId="urn:microsoft.com/office/officeart/2018/2/layout/IconCircleList"/>
    <dgm:cxn modelId="{6FEB4B80-CF12-4EFE-88C3-97E104C16C23}" type="presParOf" srcId="{A9F783D8-0EC4-4C5A-AE17-E3C739A92965}" destId="{A5F58291-13C3-427D-9416-A5AB6BAE5B6F}"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B91A240-286C-404A-8AA2-54F7394C91C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5CD0030-6E79-490A-A7CC-89A8958D4FC1}">
      <dgm:prSet/>
      <dgm:spPr/>
      <dgm:t>
        <a:bodyPr/>
        <a:lstStyle/>
        <a:p>
          <a:pPr>
            <a:lnSpc>
              <a:spcPct val="100000"/>
            </a:lnSpc>
          </a:pPr>
          <a:r>
            <a:rPr lang="en-US"/>
            <a:t>Efficient Pickup and Delivery: Optimize pickup and delivery routes to minimize transit times and ensure timely deliveries.</a:t>
          </a:r>
        </a:p>
      </dgm:t>
    </dgm:pt>
    <dgm:pt modelId="{05657C14-F456-424C-934F-60ED5F36201C}" type="parTrans" cxnId="{87033926-459B-44E8-8188-67BAFA75E5DD}">
      <dgm:prSet/>
      <dgm:spPr/>
      <dgm:t>
        <a:bodyPr/>
        <a:lstStyle/>
        <a:p>
          <a:endParaRPr lang="en-US"/>
        </a:p>
      </dgm:t>
    </dgm:pt>
    <dgm:pt modelId="{BB606B52-7E10-4913-95F7-EB2C88D90E22}" type="sibTrans" cxnId="{87033926-459B-44E8-8188-67BAFA75E5DD}">
      <dgm:prSet/>
      <dgm:spPr/>
      <dgm:t>
        <a:bodyPr/>
        <a:lstStyle/>
        <a:p>
          <a:endParaRPr lang="en-US"/>
        </a:p>
      </dgm:t>
    </dgm:pt>
    <dgm:pt modelId="{65D8CD09-E9D8-4B63-AF26-140B86CA58FB}">
      <dgm:prSet/>
      <dgm:spPr/>
      <dgm:t>
        <a:bodyPr/>
        <a:lstStyle/>
        <a:p>
          <a:pPr>
            <a:lnSpc>
              <a:spcPct val="100000"/>
            </a:lnSpc>
          </a:pPr>
          <a:r>
            <a:rPr lang="en-US"/>
            <a:t>Advanced Tracking and Notifications: Offer advanced tracking and timely notifications to customers, enabling them to plan for receipt and reducing delivery-related inquiries.</a:t>
          </a:r>
        </a:p>
      </dgm:t>
    </dgm:pt>
    <dgm:pt modelId="{64CB5644-90ED-46EF-8F9F-196EB21E897C}" type="parTrans" cxnId="{25DBCC96-CF1E-49E8-96FB-0DA8BAEB4ACD}">
      <dgm:prSet/>
      <dgm:spPr/>
      <dgm:t>
        <a:bodyPr/>
        <a:lstStyle/>
        <a:p>
          <a:endParaRPr lang="en-US"/>
        </a:p>
      </dgm:t>
    </dgm:pt>
    <dgm:pt modelId="{44B20DD7-0B09-4BC7-AF44-6592AC06525A}" type="sibTrans" cxnId="{25DBCC96-CF1E-49E8-96FB-0DA8BAEB4ACD}">
      <dgm:prSet/>
      <dgm:spPr/>
      <dgm:t>
        <a:bodyPr/>
        <a:lstStyle/>
        <a:p>
          <a:endParaRPr lang="en-US"/>
        </a:p>
      </dgm:t>
    </dgm:pt>
    <dgm:pt modelId="{EC86A500-07CE-4954-BDEB-D3BF0C394AE5}">
      <dgm:prSet/>
      <dgm:spPr/>
      <dgm:t>
        <a:bodyPr/>
        <a:lstStyle/>
        <a:p>
          <a:pPr>
            <a:lnSpc>
              <a:spcPct val="100000"/>
            </a:lnSpc>
          </a:pPr>
          <a:r>
            <a:rPr lang="en-US" dirty="0"/>
            <a:t>Carrier Partnerships: Collaborate with reliable carriers and establish strong partnerships to ensure consistent and efficient shipping services.</a:t>
          </a:r>
        </a:p>
      </dgm:t>
    </dgm:pt>
    <dgm:pt modelId="{53D88F97-B4B8-46C1-B061-913A105DAC30}" type="parTrans" cxnId="{FD23C5D4-D9F1-442A-8925-8F83A8589737}">
      <dgm:prSet/>
      <dgm:spPr/>
      <dgm:t>
        <a:bodyPr/>
        <a:lstStyle/>
        <a:p>
          <a:endParaRPr lang="en-US"/>
        </a:p>
      </dgm:t>
    </dgm:pt>
    <dgm:pt modelId="{D152A86B-7FD2-402B-BF0C-C1E2DBF09BA6}" type="sibTrans" cxnId="{FD23C5D4-D9F1-442A-8925-8F83A8589737}">
      <dgm:prSet/>
      <dgm:spPr/>
      <dgm:t>
        <a:bodyPr/>
        <a:lstStyle/>
        <a:p>
          <a:endParaRPr lang="en-US"/>
        </a:p>
      </dgm:t>
    </dgm:pt>
    <dgm:pt modelId="{E9E42712-180A-4EE3-A9A1-D34107047C5B}" type="pres">
      <dgm:prSet presAssocID="{DB91A240-286C-404A-8AA2-54F7394C91CE}" presName="root" presStyleCnt="0">
        <dgm:presLayoutVars>
          <dgm:dir/>
          <dgm:resizeHandles val="exact"/>
        </dgm:presLayoutVars>
      </dgm:prSet>
      <dgm:spPr/>
    </dgm:pt>
    <dgm:pt modelId="{FA6D12B0-1F81-467D-9D34-7A511108D016}" type="pres">
      <dgm:prSet presAssocID="{F5CD0030-6E79-490A-A7CC-89A8958D4FC1}" presName="compNode" presStyleCnt="0"/>
      <dgm:spPr/>
    </dgm:pt>
    <dgm:pt modelId="{96CE74BE-7D37-4875-99B1-85CD379DDFA3}" type="pres">
      <dgm:prSet presAssocID="{F5CD0030-6E79-490A-A7CC-89A8958D4FC1}" presName="bgRect" presStyleLbl="bgShp" presStyleIdx="0" presStyleCnt="3"/>
      <dgm:spPr/>
    </dgm:pt>
    <dgm:pt modelId="{17ED254D-284B-419A-AF0F-FCF15E674B04}" type="pres">
      <dgm:prSet presAssocID="{F5CD0030-6E79-490A-A7CC-89A8958D4FC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ruck"/>
        </a:ext>
      </dgm:extLst>
    </dgm:pt>
    <dgm:pt modelId="{10441059-140D-4183-802B-46F2B22F09FD}" type="pres">
      <dgm:prSet presAssocID="{F5CD0030-6E79-490A-A7CC-89A8958D4FC1}" presName="spaceRect" presStyleCnt="0"/>
      <dgm:spPr/>
    </dgm:pt>
    <dgm:pt modelId="{59B1E8C0-D545-433D-BADB-13B2C9120D3A}" type="pres">
      <dgm:prSet presAssocID="{F5CD0030-6E79-490A-A7CC-89A8958D4FC1}" presName="parTx" presStyleLbl="revTx" presStyleIdx="0" presStyleCnt="3">
        <dgm:presLayoutVars>
          <dgm:chMax val="0"/>
          <dgm:chPref val="0"/>
        </dgm:presLayoutVars>
      </dgm:prSet>
      <dgm:spPr/>
    </dgm:pt>
    <dgm:pt modelId="{3AD2D039-8D81-4331-85B5-E9E69DD4C2CE}" type="pres">
      <dgm:prSet presAssocID="{BB606B52-7E10-4913-95F7-EB2C88D90E22}" presName="sibTrans" presStyleCnt="0"/>
      <dgm:spPr/>
    </dgm:pt>
    <dgm:pt modelId="{4348D9C0-4D41-41E8-B60F-2D7BE515DF91}" type="pres">
      <dgm:prSet presAssocID="{65D8CD09-E9D8-4B63-AF26-140B86CA58FB}" presName="compNode" presStyleCnt="0"/>
      <dgm:spPr/>
    </dgm:pt>
    <dgm:pt modelId="{9AC7FFF7-D3BF-4520-8C13-EAE8196BDEB3}" type="pres">
      <dgm:prSet presAssocID="{65D8CD09-E9D8-4B63-AF26-140B86CA58FB}" presName="bgRect" presStyleLbl="bgShp" presStyleIdx="1" presStyleCnt="3"/>
      <dgm:spPr/>
    </dgm:pt>
    <dgm:pt modelId="{FD2B1C08-FD3D-4F38-BB86-BD5A5256A99F}" type="pres">
      <dgm:prSet presAssocID="{65D8CD09-E9D8-4B63-AF26-140B86CA58F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code"/>
        </a:ext>
      </dgm:extLst>
    </dgm:pt>
    <dgm:pt modelId="{C57438C7-61D3-4FE5-B2D5-699012D304FB}" type="pres">
      <dgm:prSet presAssocID="{65D8CD09-E9D8-4B63-AF26-140B86CA58FB}" presName="spaceRect" presStyleCnt="0"/>
      <dgm:spPr/>
    </dgm:pt>
    <dgm:pt modelId="{CA061BD2-9F15-498E-B23F-ED8F5689B1FF}" type="pres">
      <dgm:prSet presAssocID="{65D8CD09-E9D8-4B63-AF26-140B86CA58FB}" presName="parTx" presStyleLbl="revTx" presStyleIdx="1" presStyleCnt="3">
        <dgm:presLayoutVars>
          <dgm:chMax val="0"/>
          <dgm:chPref val="0"/>
        </dgm:presLayoutVars>
      </dgm:prSet>
      <dgm:spPr/>
    </dgm:pt>
    <dgm:pt modelId="{40EFCEFB-DDFE-473C-B7DE-22AACD51773F}" type="pres">
      <dgm:prSet presAssocID="{44B20DD7-0B09-4BC7-AF44-6592AC06525A}" presName="sibTrans" presStyleCnt="0"/>
      <dgm:spPr/>
    </dgm:pt>
    <dgm:pt modelId="{EF3A4EB0-66D4-4681-9BBB-5F02812272C0}" type="pres">
      <dgm:prSet presAssocID="{EC86A500-07CE-4954-BDEB-D3BF0C394AE5}" presName="compNode" presStyleCnt="0"/>
      <dgm:spPr/>
    </dgm:pt>
    <dgm:pt modelId="{CE8D9C51-A14E-42EF-BEE5-6B77B11D2524}" type="pres">
      <dgm:prSet presAssocID="{EC86A500-07CE-4954-BDEB-D3BF0C394AE5}" presName="bgRect" presStyleLbl="bgShp" presStyleIdx="2" presStyleCnt="3"/>
      <dgm:spPr/>
    </dgm:pt>
    <dgm:pt modelId="{926FE57E-DD20-420D-BD18-C6E1C787F46B}" type="pres">
      <dgm:prSet presAssocID="{EC86A500-07CE-4954-BDEB-D3BF0C394AE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andshake"/>
        </a:ext>
      </dgm:extLst>
    </dgm:pt>
    <dgm:pt modelId="{3E780A3F-CE5F-40CE-9AC4-92B07961D1B2}" type="pres">
      <dgm:prSet presAssocID="{EC86A500-07CE-4954-BDEB-D3BF0C394AE5}" presName="spaceRect" presStyleCnt="0"/>
      <dgm:spPr/>
    </dgm:pt>
    <dgm:pt modelId="{5868DD83-F0DE-4B00-AC3C-8EBB77AA3DA8}" type="pres">
      <dgm:prSet presAssocID="{EC86A500-07CE-4954-BDEB-D3BF0C394AE5}" presName="parTx" presStyleLbl="revTx" presStyleIdx="2" presStyleCnt="3">
        <dgm:presLayoutVars>
          <dgm:chMax val="0"/>
          <dgm:chPref val="0"/>
        </dgm:presLayoutVars>
      </dgm:prSet>
      <dgm:spPr/>
    </dgm:pt>
  </dgm:ptLst>
  <dgm:cxnLst>
    <dgm:cxn modelId="{2FC6EF20-DF4C-4EB6-90D8-02A3C8429626}" type="presOf" srcId="{EC86A500-07CE-4954-BDEB-D3BF0C394AE5}" destId="{5868DD83-F0DE-4B00-AC3C-8EBB77AA3DA8}" srcOrd="0" destOrd="0" presId="urn:microsoft.com/office/officeart/2018/2/layout/IconVerticalSolidList"/>
    <dgm:cxn modelId="{87033926-459B-44E8-8188-67BAFA75E5DD}" srcId="{DB91A240-286C-404A-8AA2-54F7394C91CE}" destId="{F5CD0030-6E79-490A-A7CC-89A8958D4FC1}" srcOrd="0" destOrd="0" parTransId="{05657C14-F456-424C-934F-60ED5F36201C}" sibTransId="{BB606B52-7E10-4913-95F7-EB2C88D90E22}"/>
    <dgm:cxn modelId="{35EC9E86-A1F3-4C0D-9C92-C93FC481952B}" type="presOf" srcId="{F5CD0030-6E79-490A-A7CC-89A8958D4FC1}" destId="{59B1E8C0-D545-433D-BADB-13B2C9120D3A}" srcOrd="0" destOrd="0" presId="urn:microsoft.com/office/officeart/2018/2/layout/IconVerticalSolidList"/>
    <dgm:cxn modelId="{25DBCC96-CF1E-49E8-96FB-0DA8BAEB4ACD}" srcId="{DB91A240-286C-404A-8AA2-54F7394C91CE}" destId="{65D8CD09-E9D8-4B63-AF26-140B86CA58FB}" srcOrd="1" destOrd="0" parTransId="{64CB5644-90ED-46EF-8F9F-196EB21E897C}" sibTransId="{44B20DD7-0B09-4BC7-AF44-6592AC06525A}"/>
    <dgm:cxn modelId="{6632A5B4-3946-4E0F-9769-A7E1ADE791C4}" type="presOf" srcId="{DB91A240-286C-404A-8AA2-54F7394C91CE}" destId="{E9E42712-180A-4EE3-A9A1-D34107047C5B}" srcOrd="0" destOrd="0" presId="urn:microsoft.com/office/officeart/2018/2/layout/IconVerticalSolidList"/>
    <dgm:cxn modelId="{D3A425C0-D515-41C7-A30B-9B9595FE03F3}" type="presOf" srcId="{65D8CD09-E9D8-4B63-AF26-140B86CA58FB}" destId="{CA061BD2-9F15-498E-B23F-ED8F5689B1FF}" srcOrd="0" destOrd="0" presId="urn:microsoft.com/office/officeart/2018/2/layout/IconVerticalSolidList"/>
    <dgm:cxn modelId="{FD23C5D4-D9F1-442A-8925-8F83A8589737}" srcId="{DB91A240-286C-404A-8AA2-54F7394C91CE}" destId="{EC86A500-07CE-4954-BDEB-D3BF0C394AE5}" srcOrd="2" destOrd="0" parTransId="{53D88F97-B4B8-46C1-B061-913A105DAC30}" sibTransId="{D152A86B-7FD2-402B-BF0C-C1E2DBF09BA6}"/>
    <dgm:cxn modelId="{8364D31E-9523-43A3-AE59-640AB2031E44}" type="presParOf" srcId="{E9E42712-180A-4EE3-A9A1-D34107047C5B}" destId="{FA6D12B0-1F81-467D-9D34-7A511108D016}" srcOrd="0" destOrd="0" presId="urn:microsoft.com/office/officeart/2018/2/layout/IconVerticalSolidList"/>
    <dgm:cxn modelId="{A559B145-F8F1-4919-A90B-5B57529F14EC}" type="presParOf" srcId="{FA6D12B0-1F81-467D-9D34-7A511108D016}" destId="{96CE74BE-7D37-4875-99B1-85CD379DDFA3}" srcOrd="0" destOrd="0" presId="urn:microsoft.com/office/officeart/2018/2/layout/IconVerticalSolidList"/>
    <dgm:cxn modelId="{0F8FC9EB-3070-48EA-96FC-1D32886F207F}" type="presParOf" srcId="{FA6D12B0-1F81-467D-9D34-7A511108D016}" destId="{17ED254D-284B-419A-AF0F-FCF15E674B04}" srcOrd="1" destOrd="0" presId="urn:microsoft.com/office/officeart/2018/2/layout/IconVerticalSolidList"/>
    <dgm:cxn modelId="{07CCF9C8-3DAC-46E7-9364-510BC31F2D8C}" type="presParOf" srcId="{FA6D12B0-1F81-467D-9D34-7A511108D016}" destId="{10441059-140D-4183-802B-46F2B22F09FD}" srcOrd="2" destOrd="0" presId="urn:microsoft.com/office/officeart/2018/2/layout/IconVerticalSolidList"/>
    <dgm:cxn modelId="{3FDDDD6A-ED49-4088-865A-1D67EA89C347}" type="presParOf" srcId="{FA6D12B0-1F81-467D-9D34-7A511108D016}" destId="{59B1E8C0-D545-433D-BADB-13B2C9120D3A}" srcOrd="3" destOrd="0" presId="urn:microsoft.com/office/officeart/2018/2/layout/IconVerticalSolidList"/>
    <dgm:cxn modelId="{D9C0457D-3BDF-4160-B4EB-AFF08529A6BB}" type="presParOf" srcId="{E9E42712-180A-4EE3-A9A1-D34107047C5B}" destId="{3AD2D039-8D81-4331-85B5-E9E69DD4C2CE}" srcOrd="1" destOrd="0" presId="urn:microsoft.com/office/officeart/2018/2/layout/IconVerticalSolidList"/>
    <dgm:cxn modelId="{FDE7C0E3-FDEC-425F-B428-BAA837FB968E}" type="presParOf" srcId="{E9E42712-180A-4EE3-A9A1-D34107047C5B}" destId="{4348D9C0-4D41-41E8-B60F-2D7BE515DF91}" srcOrd="2" destOrd="0" presId="urn:microsoft.com/office/officeart/2018/2/layout/IconVerticalSolidList"/>
    <dgm:cxn modelId="{D64DB3EC-EFF1-4CD7-BF96-32362FD0F804}" type="presParOf" srcId="{4348D9C0-4D41-41E8-B60F-2D7BE515DF91}" destId="{9AC7FFF7-D3BF-4520-8C13-EAE8196BDEB3}" srcOrd="0" destOrd="0" presId="urn:microsoft.com/office/officeart/2018/2/layout/IconVerticalSolidList"/>
    <dgm:cxn modelId="{3A0E3CA3-72E0-4A4D-8197-44F468529F87}" type="presParOf" srcId="{4348D9C0-4D41-41E8-B60F-2D7BE515DF91}" destId="{FD2B1C08-FD3D-4F38-BB86-BD5A5256A99F}" srcOrd="1" destOrd="0" presId="urn:microsoft.com/office/officeart/2018/2/layout/IconVerticalSolidList"/>
    <dgm:cxn modelId="{AC3E29CE-9259-47E2-8735-EA9D8EBA02F8}" type="presParOf" srcId="{4348D9C0-4D41-41E8-B60F-2D7BE515DF91}" destId="{C57438C7-61D3-4FE5-B2D5-699012D304FB}" srcOrd="2" destOrd="0" presId="urn:microsoft.com/office/officeart/2018/2/layout/IconVerticalSolidList"/>
    <dgm:cxn modelId="{3A3654C6-F015-4140-A4DD-58C6214F167B}" type="presParOf" srcId="{4348D9C0-4D41-41E8-B60F-2D7BE515DF91}" destId="{CA061BD2-9F15-498E-B23F-ED8F5689B1FF}" srcOrd="3" destOrd="0" presId="urn:microsoft.com/office/officeart/2018/2/layout/IconVerticalSolidList"/>
    <dgm:cxn modelId="{90FE0E72-3394-494B-A2E4-9B7EFBD80339}" type="presParOf" srcId="{E9E42712-180A-4EE3-A9A1-D34107047C5B}" destId="{40EFCEFB-DDFE-473C-B7DE-22AACD51773F}" srcOrd="3" destOrd="0" presId="urn:microsoft.com/office/officeart/2018/2/layout/IconVerticalSolidList"/>
    <dgm:cxn modelId="{32DD8310-1AD2-4B38-823D-E748E046B74A}" type="presParOf" srcId="{E9E42712-180A-4EE3-A9A1-D34107047C5B}" destId="{EF3A4EB0-66D4-4681-9BBB-5F02812272C0}" srcOrd="4" destOrd="0" presId="urn:microsoft.com/office/officeart/2018/2/layout/IconVerticalSolidList"/>
    <dgm:cxn modelId="{FFFEEF2E-2D32-42FF-83E3-14AFFEB5CD11}" type="presParOf" srcId="{EF3A4EB0-66D4-4681-9BBB-5F02812272C0}" destId="{CE8D9C51-A14E-42EF-BEE5-6B77B11D2524}" srcOrd="0" destOrd="0" presId="urn:microsoft.com/office/officeart/2018/2/layout/IconVerticalSolidList"/>
    <dgm:cxn modelId="{017E6ABE-14E0-4829-99D2-23797FAAC18B}" type="presParOf" srcId="{EF3A4EB0-66D4-4681-9BBB-5F02812272C0}" destId="{926FE57E-DD20-420D-BD18-C6E1C787F46B}" srcOrd="1" destOrd="0" presId="urn:microsoft.com/office/officeart/2018/2/layout/IconVerticalSolidList"/>
    <dgm:cxn modelId="{2D38E809-9180-432C-9C6A-41A94F6F5496}" type="presParOf" srcId="{EF3A4EB0-66D4-4681-9BBB-5F02812272C0}" destId="{3E780A3F-CE5F-40CE-9AC4-92B07961D1B2}" srcOrd="2" destOrd="0" presId="urn:microsoft.com/office/officeart/2018/2/layout/IconVerticalSolidList"/>
    <dgm:cxn modelId="{1978B2B3-6C91-4BE2-863B-054B6AA4AD0C}" type="presParOf" srcId="{EF3A4EB0-66D4-4681-9BBB-5F02812272C0}" destId="{5868DD83-F0DE-4B00-AC3C-8EBB77AA3DA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F8C0A82-994F-4F9F-A177-DC1C2ADB85F9}" type="doc">
      <dgm:prSet loTypeId="urn:microsoft.com/office/officeart/2016/7/layout/BasicLinearProcessNumbered" loCatId="process" qsTypeId="urn:microsoft.com/office/officeart/2005/8/quickstyle/simple1" qsCatId="simple" csTypeId="urn:microsoft.com/office/officeart/2005/8/colors/accent1_2" csCatId="accent1"/>
      <dgm:spPr/>
      <dgm:t>
        <a:bodyPr/>
        <a:lstStyle/>
        <a:p>
          <a:endParaRPr lang="en-US"/>
        </a:p>
      </dgm:t>
    </dgm:pt>
    <dgm:pt modelId="{18D5F58F-BC4E-43E3-A80B-39372B94C0A2}">
      <dgm:prSet/>
      <dgm:spPr/>
      <dgm:t>
        <a:bodyPr/>
        <a:lstStyle/>
        <a:p>
          <a:r>
            <a:rPr lang="en-US"/>
            <a:t>Optimize Inventory Management:</a:t>
          </a:r>
        </a:p>
      </dgm:t>
    </dgm:pt>
    <dgm:pt modelId="{0A0A9801-E41D-41E3-9751-C9BEDA054B83}" type="parTrans" cxnId="{BBD674A6-4B69-4B02-97EE-66A228C42ACE}">
      <dgm:prSet/>
      <dgm:spPr/>
      <dgm:t>
        <a:bodyPr/>
        <a:lstStyle/>
        <a:p>
          <a:endParaRPr lang="en-US"/>
        </a:p>
      </dgm:t>
    </dgm:pt>
    <dgm:pt modelId="{C5326776-10D5-4990-9114-A87A761F8D14}" type="sibTrans" cxnId="{BBD674A6-4B69-4B02-97EE-66A228C42ACE}">
      <dgm:prSet phldrT="1" phldr="0"/>
      <dgm:spPr/>
      <dgm:t>
        <a:bodyPr/>
        <a:lstStyle/>
        <a:p>
          <a:r>
            <a:rPr lang="en-US"/>
            <a:t>1</a:t>
          </a:r>
        </a:p>
      </dgm:t>
    </dgm:pt>
    <dgm:pt modelId="{31A97DF8-D145-4DBA-A792-3F1C1D739E72}">
      <dgm:prSet/>
      <dgm:spPr/>
      <dgm:t>
        <a:bodyPr/>
        <a:lstStyle/>
        <a:p>
          <a:r>
            <a:rPr lang="en-US"/>
            <a:t>Maintain adequate inventory levels to prevent stockouts and backorders. Implement demand forecasting and reorder points to ensure products are available for timely fulfillment.</a:t>
          </a:r>
        </a:p>
      </dgm:t>
    </dgm:pt>
    <dgm:pt modelId="{298FC2E3-D3D5-41A1-956A-78FAF63D6610}" type="parTrans" cxnId="{1DB130E6-6B91-40B0-9DFC-150CB6659847}">
      <dgm:prSet/>
      <dgm:spPr/>
      <dgm:t>
        <a:bodyPr/>
        <a:lstStyle/>
        <a:p>
          <a:endParaRPr lang="en-US"/>
        </a:p>
      </dgm:t>
    </dgm:pt>
    <dgm:pt modelId="{1998F9C4-8F5A-4134-B2C0-558A79ECEDC1}" type="sibTrans" cxnId="{1DB130E6-6B91-40B0-9DFC-150CB6659847}">
      <dgm:prSet/>
      <dgm:spPr/>
      <dgm:t>
        <a:bodyPr/>
        <a:lstStyle/>
        <a:p>
          <a:endParaRPr lang="en-US"/>
        </a:p>
      </dgm:t>
    </dgm:pt>
    <dgm:pt modelId="{ACB0BAA2-3620-4706-A948-050C7A676BE8}">
      <dgm:prSet/>
      <dgm:spPr/>
      <dgm:t>
        <a:bodyPr/>
        <a:lstStyle/>
        <a:p>
          <a:r>
            <a:rPr lang="en-US"/>
            <a:t>Streamline Order Processing:</a:t>
          </a:r>
        </a:p>
      </dgm:t>
    </dgm:pt>
    <dgm:pt modelId="{4013B958-53D0-435D-BDB8-ED9EAF539875}" type="parTrans" cxnId="{85C7A942-2DE7-4871-B53C-59B5AD55DD04}">
      <dgm:prSet/>
      <dgm:spPr/>
      <dgm:t>
        <a:bodyPr/>
        <a:lstStyle/>
        <a:p>
          <a:endParaRPr lang="en-US"/>
        </a:p>
      </dgm:t>
    </dgm:pt>
    <dgm:pt modelId="{FACA81F3-4AC6-4B0C-8CD9-5042A03DB397}" type="sibTrans" cxnId="{85C7A942-2DE7-4871-B53C-59B5AD55DD04}">
      <dgm:prSet phldrT="2" phldr="0"/>
      <dgm:spPr/>
      <dgm:t>
        <a:bodyPr/>
        <a:lstStyle/>
        <a:p>
          <a:r>
            <a:rPr lang="en-US"/>
            <a:t>2</a:t>
          </a:r>
        </a:p>
      </dgm:t>
    </dgm:pt>
    <dgm:pt modelId="{73FA0640-610C-4594-B101-8B4E9DEED821}">
      <dgm:prSet/>
      <dgm:spPr/>
      <dgm:t>
        <a:bodyPr/>
        <a:lstStyle/>
        <a:p>
          <a:r>
            <a:rPr lang="en-US"/>
            <a:t>Automate order processing workflows, minimize manual interventions, and use order management systems to expedite order processing steps.</a:t>
          </a:r>
        </a:p>
      </dgm:t>
    </dgm:pt>
    <dgm:pt modelId="{96B2E461-3109-42D8-A60A-C94DF7617736}" type="parTrans" cxnId="{3F0E324D-4371-45FA-A92E-E96011DF9040}">
      <dgm:prSet/>
      <dgm:spPr/>
      <dgm:t>
        <a:bodyPr/>
        <a:lstStyle/>
        <a:p>
          <a:endParaRPr lang="en-US"/>
        </a:p>
      </dgm:t>
    </dgm:pt>
    <dgm:pt modelId="{6A1F25B6-4D0A-401C-86C9-1CBFF9B737F3}" type="sibTrans" cxnId="{3F0E324D-4371-45FA-A92E-E96011DF9040}">
      <dgm:prSet/>
      <dgm:spPr/>
      <dgm:t>
        <a:bodyPr/>
        <a:lstStyle/>
        <a:p>
          <a:endParaRPr lang="en-US"/>
        </a:p>
      </dgm:t>
    </dgm:pt>
    <dgm:pt modelId="{6574D051-BA0F-44A3-A848-391C6E25FB67}">
      <dgm:prSet/>
      <dgm:spPr/>
      <dgm:t>
        <a:bodyPr/>
        <a:lstStyle/>
        <a:p>
          <a:r>
            <a:rPr lang="en-US"/>
            <a:t>Prioritize Order Fulfillment:</a:t>
          </a:r>
        </a:p>
      </dgm:t>
    </dgm:pt>
    <dgm:pt modelId="{0069AB9E-D172-4B57-A22C-3958FF3FC396}" type="parTrans" cxnId="{8C4C84EB-77A1-4ECA-BA78-EAF1CAF6842B}">
      <dgm:prSet/>
      <dgm:spPr/>
      <dgm:t>
        <a:bodyPr/>
        <a:lstStyle/>
        <a:p>
          <a:endParaRPr lang="en-US"/>
        </a:p>
      </dgm:t>
    </dgm:pt>
    <dgm:pt modelId="{C84B17C0-74F3-4054-8E63-EA6C941A02DD}" type="sibTrans" cxnId="{8C4C84EB-77A1-4ECA-BA78-EAF1CAF6842B}">
      <dgm:prSet phldrT="3" phldr="0"/>
      <dgm:spPr/>
      <dgm:t>
        <a:bodyPr/>
        <a:lstStyle/>
        <a:p>
          <a:r>
            <a:rPr lang="en-US"/>
            <a:t>3</a:t>
          </a:r>
        </a:p>
      </dgm:t>
    </dgm:pt>
    <dgm:pt modelId="{F75384ED-138F-4F5F-9F37-6A662833E826}">
      <dgm:prSet/>
      <dgm:spPr/>
      <dgm:t>
        <a:bodyPr/>
        <a:lstStyle/>
        <a:p>
          <a:r>
            <a:rPr lang="en-US"/>
            <a:t>Implement intelligent order prioritization based on factors such as customer priority, shipping method, and product availability to ensure efficient order fulfillment.</a:t>
          </a:r>
        </a:p>
      </dgm:t>
    </dgm:pt>
    <dgm:pt modelId="{4C2D02AF-B090-432D-B30F-579217F90BC9}" type="parTrans" cxnId="{A70131CC-4FD0-43A4-9B77-3B46DC74CD28}">
      <dgm:prSet/>
      <dgm:spPr/>
      <dgm:t>
        <a:bodyPr/>
        <a:lstStyle/>
        <a:p>
          <a:endParaRPr lang="en-US"/>
        </a:p>
      </dgm:t>
    </dgm:pt>
    <dgm:pt modelId="{2232D70F-8F28-4B14-B9C1-C9C6092124C6}" type="sibTrans" cxnId="{A70131CC-4FD0-43A4-9B77-3B46DC74CD28}">
      <dgm:prSet/>
      <dgm:spPr/>
      <dgm:t>
        <a:bodyPr/>
        <a:lstStyle/>
        <a:p>
          <a:endParaRPr lang="en-US"/>
        </a:p>
      </dgm:t>
    </dgm:pt>
    <dgm:pt modelId="{E0ED4DD0-241C-1142-B65B-CD4A4C118B2B}" type="pres">
      <dgm:prSet presAssocID="{BF8C0A82-994F-4F9F-A177-DC1C2ADB85F9}" presName="Name0" presStyleCnt="0">
        <dgm:presLayoutVars>
          <dgm:animLvl val="lvl"/>
          <dgm:resizeHandles val="exact"/>
        </dgm:presLayoutVars>
      </dgm:prSet>
      <dgm:spPr/>
    </dgm:pt>
    <dgm:pt modelId="{CB040602-7EAF-604B-971B-81335FF4224C}" type="pres">
      <dgm:prSet presAssocID="{18D5F58F-BC4E-43E3-A80B-39372B94C0A2}" presName="compositeNode" presStyleCnt="0">
        <dgm:presLayoutVars>
          <dgm:bulletEnabled val="1"/>
        </dgm:presLayoutVars>
      </dgm:prSet>
      <dgm:spPr/>
    </dgm:pt>
    <dgm:pt modelId="{BEEA86BF-BE10-164F-92C2-3EA6F7098A59}" type="pres">
      <dgm:prSet presAssocID="{18D5F58F-BC4E-43E3-A80B-39372B94C0A2}" presName="bgRect" presStyleLbl="bgAccFollowNode1" presStyleIdx="0" presStyleCnt="3"/>
      <dgm:spPr/>
    </dgm:pt>
    <dgm:pt modelId="{4CDD3EE3-148E-7A4C-A13C-4ABB263CDC8A}" type="pres">
      <dgm:prSet presAssocID="{C5326776-10D5-4990-9114-A87A761F8D14}" presName="sibTransNodeCircle" presStyleLbl="alignNode1" presStyleIdx="0" presStyleCnt="6">
        <dgm:presLayoutVars>
          <dgm:chMax val="0"/>
          <dgm:bulletEnabled/>
        </dgm:presLayoutVars>
      </dgm:prSet>
      <dgm:spPr/>
    </dgm:pt>
    <dgm:pt modelId="{B793876F-EF92-C447-8AF8-42EFF8C8C7C5}" type="pres">
      <dgm:prSet presAssocID="{18D5F58F-BC4E-43E3-A80B-39372B94C0A2}" presName="bottomLine" presStyleLbl="alignNode1" presStyleIdx="1" presStyleCnt="6">
        <dgm:presLayoutVars/>
      </dgm:prSet>
      <dgm:spPr/>
    </dgm:pt>
    <dgm:pt modelId="{D19B6094-D99F-0344-AE9F-1ADE0B873452}" type="pres">
      <dgm:prSet presAssocID="{18D5F58F-BC4E-43E3-A80B-39372B94C0A2}" presName="nodeText" presStyleLbl="bgAccFollowNode1" presStyleIdx="0" presStyleCnt="3">
        <dgm:presLayoutVars>
          <dgm:bulletEnabled val="1"/>
        </dgm:presLayoutVars>
      </dgm:prSet>
      <dgm:spPr/>
    </dgm:pt>
    <dgm:pt modelId="{602B7106-5300-7B46-AAA3-3CE045A18B32}" type="pres">
      <dgm:prSet presAssocID="{C5326776-10D5-4990-9114-A87A761F8D14}" presName="sibTrans" presStyleCnt="0"/>
      <dgm:spPr/>
    </dgm:pt>
    <dgm:pt modelId="{D1DA3F27-5078-2D46-866A-DB2E639E7C5B}" type="pres">
      <dgm:prSet presAssocID="{ACB0BAA2-3620-4706-A948-050C7A676BE8}" presName="compositeNode" presStyleCnt="0">
        <dgm:presLayoutVars>
          <dgm:bulletEnabled val="1"/>
        </dgm:presLayoutVars>
      </dgm:prSet>
      <dgm:spPr/>
    </dgm:pt>
    <dgm:pt modelId="{147FD32A-90DE-1F48-A407-72DE78A8CA27}" type="pres">
      <dgm:prSet presAssocID="{ACB0BAA2-3620-4706-A948-050C7A676BE8}" presName="bgRect" presStyleLbl="bgAccFollowNode1" presStyleIdx="1" presStyleCnt="3"/>
      <dgm:spPr/>
    </dgm:pt>
    <dgm:pt modelId="{B807DE49-CB29-184C-AC6D-7CA6AF534626}" type="pres">
      <dgm:prSet presAssocID="{FACA81F3-4AC6-4B0C-8CD9-5042A03DB397}" presName="sibTransNodeCircle" presStyleLbl="alignNode1" presStyleIdx="2" presStyleCnt="6">
        <dgm:presLayoutVars>
          <dgm:chMax val="0"/>
          <dgm:bulletEnabled/>
        </dgm:presLayoutVars>
      </dgm:prSet>
      <dgm:spPr/>
    </dgm:pt>
    <dgm:pt modelId="{CAAD8DAB-286A-E145-8163-29F8EF27C57F}" type="pres">
      <dgm:prSet presAssocID="{ACB0BAA2-3620-4706-A948-050C7A676BE8}" presName="bottomLine" presStyleLbl="alignNode1" presStyleIdx="3" presStyleCnt="6">
        <dgm:presLayoutVars/>
      </dgm:prSet>
      <dgm:spPr/>
    </dgm:pt>
    <dgm:pt modelId="{011CCBEF-426B-C844-BA6B-95DF665CBCBD}" type="pres">
      <dgm:prSet presAssocID="{ACB0BAA2-3620-4706-A948-050C7A676BE8}" presName="nodeText" presStyleLbl="bgAccFollowNode1" presStyleIdx="1" presStyleCnt="3">
        <dgm:presLayoutVars>
          <dgm:bulletEnabled val="1"/>
        </dgm:presLayoutVars>
      </dgm:prSet>
      <dgm:spPr/>
    </dgm:pt>
    <dgm:pt modelId="{31939059-1113-614D-AC52-FF063ADBEE91}" type="pres">
      <dgm:prSet presAssocID="{FACA81F3-4AC6-4B0C-8CD9-5042A03DB397}" presName="sibTrans" presStyleCnt="0"/>
      <dgm:spPr/>
    </dgm:pt>
    <dgm:pt modelId="{BD40CC01-12B7-A84F-A20D-84C173B2BF13}" type="pres">
      <dgm:prSet presAssocID="{6574D051-BA0F-44A3-A848-391C6E25FB67}" presName="compositeNode" presStyleCnt="0">
        <dgm:presLayoutVars>
          <dgm:bulletEnabled val="1"/>
        </dgm:presLayoutVars>
      </dgm:prSet>
      <dgm:spPr/>
    </dgm:pt>
    <dgm:pt modelId="{A9A27CA7-CB76-B646-9865-F64D587A3384}" type="pres">
      <dgm:prSet presAssocID="{6574D051-BA0F-44A3-A848-391C6E25FB67}" presName="bgRect" presStyleLbl="bgAccFollowNode1" presStyleIdx="2" presStyleCnt="3"/>
      <dgm:spPr/>
    </dgm:pt>
    <dgm:pt modelId="{542F94C1-0326-3149-BA66-14F73B15365C}" type="pres">
      <dgm:prSet presAssocID="{C84B17C0-74F3-4054-8E63-EA6C941A02DD}" presName="sibTransNodeCircle" presStyleLbl="alignNode1" presStyleIdx="4" presStyleCnt="6">
        <dgm:presLayoutVars>
          <dgm:chMax val="0"/>
          <dgm:bulletEnabled/>
        </dgm:presLayoutVars>
      </dgm:prSet>
      <dgm:spPr/>
    </dgm:pt>
    <dgm:pt modelId="{C7433991-F9A5-F040-99A2-43D44C6910B3}" type="pres">
      <dgm:prSet presAssocID="{6574D051-BA0F-44A3-A848-391C6E25FB67}" presName="bottomLine" presStyleLbl="alignNode1" presStyleIdx="5" presStyleCnt="6">
        <dgm:presLayoutVars/>
      </dgm:prSet>
      <dgm:spPr/>
    </dgm:pt>
    <dgm:pt modelId="{28BADB0E-0EB6-D74B-BC79-D32AA82C746C}" type="pres">
      <dgm:prSet presAssocID="{6574D051-BA0F-44A3-A848-391C6E25FB67}" presName="nodeText" presStyleLbl="bgAccFollowNode1" presStyleIdx="2" presStyleCnt="3">
        <dgm:presLayoutVars>
          <dgm:bulletEnabled val="1"/>
        </dgm:presLayoutVars>
      </dgm:prSet>
      <dgm:spPr/>
    </dgm:pt>
  </dgm:ptLst>
  <dgm:cxnLst>
    <dgm:cxn modelId="{D3053616-996C-714D-8899-C5776FAC8CFD}" type="presOf" srcId="{6574D051-BA0F-44A3-A848-391C6E25FB67}" destId="{A9A27CA7-CB76-B646-9865-F64D587A3384}" srcOrd="0" destOrd="0" presId="urn:microsoft.com/office/officeart/2016/7/layout/BasicLinearProcessNumbered"/>
    <dgm:cxn modelId="{85C7A942-2DE7-4871-B53C-59B5AD55DD04}" srcId="{BF8C0A82-994F-4F9F-A177-DC1C2ADB85F9}" destId="{ACB0BAA2-3620-4706-A948-050C7A676BE8}" srcOrd="1" destOrd="0" parTransId="{4013B958-53D0-435D-BDB8-ED9EAF539875}" sibTransId="{FACA81F3-4AC6-4B0C-8CD9-5042A03DB397}"/>
    <dgm:cxn modelId="{358D9B45-38BA-C948-AD3E-3C9B83516449}" type="presOf" srcId="{18D5F58F-BC4E-43E3-A80B-39372B94C0A2}" destId="{D19B6094-D99F-0344-AE9F-1ADE0B873452}" srcOrd="1" destOrd="0" presId="urn:microsoft.com/office/officeart/2016/7/layout/BasicLinearProcessNumbered"/>
    <dgm:cxn modelId="{39B63948-0446-034B-AD67-BAF2AFB37CE2}" type="presOf" srcId="{31A97DF8-D145-4DBA-A792-3F1C1D739E72}" destId="{D19B6094-D99F-0344-AE9F-1ADE0B873452}" srcOrd="0" destOrd="1" presId="urn:microsoft.com/office/officeart/2016/7/layout/BasicLinearProcessNumbered"/>
    <dgm:cxn modelId="{3F0E324D-4371-45FA-A92E-E96011DF9040}" srcId="{ACB0BAA2-3620-4706-A948-050C7A676BE8}" destId="{73FA0640-610C-4594-B101-8B4E9DEED821}" srcOrd="0" destOrd="0" parTransId="{96B2E461-3109-42D8-A60A-C94DF7617736}" sibTransId="{6A1F25B6-4D0A-401C-86C9-1CBFF9B737F3}"/>
    <dgm:cxn modelId="{E8C6FF56-8696-324C-8EBE-82C4C40FF011}" type="presOf" srcId="{F75384ED-138F-4F5F-9F37-6A662833E826}" destId="{28BADB0E-0EB6-D74B-BC79-D32AA82C746C}" srcOrd="0" destOrd="1" presId="urn:microsoft.com/office/officeart/2016/7/layout/BasicLinearProcessNumbered"/>
    <dgm:cxn modelId="{5E985462-AC4D-7546-950D-4D7CCAB45AF3}" type="presOf" srcId="{18D5F58F-BC4E-43E3-A80B-39372B94C0A2}" destId="{BEEA86BF-BE10-164F-92C2-3EA6F7098A59}" srcOrd="0" destOrd="0" presId="urn:microsoft.com/office/officeart/2016/7/layout/BasicLinearProcessNumbered"/>
    <dgm:cxn modelId="{CBDBF081-ECFD-6A4D-B070-C6CAD0B3EA92}" type="presOf" srcId="{73FA0640-610C-4594-B101-8B4E9DEED821}" destId="{011CCBEF-426B-C844-BA6B-95DF665CBCBD}" srcOrd="0" destOrd="1" presId="urn:microsoft.com/office/officeart/2016/7/layout/BasicLinearProcessNumbered"/>
    <dgm:cxn modelId="{0F761D8C-4225-194D-9E05-477A7C9A08BE}" type="presOf" srcId="{C84B17C0-74F3-4054-8E63-EA6C941A02DD}" destId="{542F94C1-0326-3149-BA66-14F73B15365C}" srcOrd="0" destOrd="0" presId="urn:microsoft.com/office/officeart/2016/7/layout/BasicLinearProcessNumbered"/>
    <dgm:cxn modelId="{5960178F-C100-7547-8FAC-11CA03CA41C3}" type="presOf" srcId="{C5326776-10D5-4990-9114-A87A761F8D14}" destId="{4CDD3EE3-148E-7A4C-A13C-4ABB263CDC8A}" srcOrd="0" destOrd="0" presId="urn:microsoft.com/office/officeart/2016/7/layout/BasicLinearProcessNumbered"/>
    <dgm:cxn modelId="{BBD674A6-4B69-4B02-97EE-66A228C42ACE}" srcId="{BF8C0A82-994F-4F9F-A177-DC1C2ADB85F9}" destId="{18D5F58F-BC4E-43E3-A80B-39372B94C0A2}" srcOrd="0" destOrd="0" parTransId="{0A0A9801-E41D-41E3-9751-C9BEDA054B83}" sibTransId="{C5326776-10D5-4990-9114-A87A761F8D14}"/>
    <dgm:cxn modelId="{2001AFBD-2219-674A-BC71-0DD6AF0A2B85}" type="presOf" srcId="{FACA81F3-4AC6-4B0C-8CD9-5042A03DB397}" destId="{B807DE49-CB29-184C-AC6D-7CA6AF534626}" srcOrd="0" destOrd="0" presId="urn:microsoft.com/office/officeart/2016/7/layout/BasicLinearProcessNumbered"/>
    <dgm:cxn modelId="{52B4F1BE-7954-2043-BA4C-5DDCAFAE70FA}" type="presOf" srcId="{ACB0BAA2-3620-4706-A948-050C7A676BE8}" destId="{011CCBEF-426B-C844-BA6B-95DF665CBCBD}" srcOrd="1" destOrd="0" presId="urn:microsoft.com/office/officeart/2016/7/layout/BasicLinearProcessNumbered"/>
    <dgm:cxn modelId="{09707AC7-52F7-7144-AA57-CB9BA488178D}" type="presOf" srcId="{ACB0BAA2-3620-4706-A948-050C7A676BE8}" destId="{147FD32A-90DE-1F48-A407-72DE78A8CA27}" srcOrd="0" destOrd="0" presId="urn:microsoft.com/office/officeart/2016/7/layout/BasicLinearProcessNumbered"/>
    <dgm:cxn modelId="{A70131CC-4FD0-43A4-9B77-3B46DC74CD28}" srcId="{6574D051-BA0F-44A3-A848-391C6E25FB67}" destId="{F75384ED-138F-4F5F-9F37-6A662833E826}" srcOrd="0" destOrd="0" parTransId="{4C2D02AF-B090-432D-B30F-579217F90BC9}" sibTransId="{2232D70F-8F28-4B14-B9C1-C9C6092124C6}"/>
    <dgm:cxn modelId="{CE4022CE-AF9C-3447-B2FB-603B17E76586}" type="presOf" srcId="{6574D051-BA0F-44A3-A848-391C6E25FB67}" destId="{28BADB0E-0EB6-D74B-BC79-D32AA82C746C}" srcOrd="1" destOrd="0" presId="urn:microsoft.com/office/officeart/2016/7/layout/BasicLinearProcessNumbered"/>
    <dgm:cxn modelId="{4DF453E5-4CA7-2544-8BB4-754DF4E43F89}" type="presOf" srcId="{BF8C0A82-994F-4F9F-A177-DC1C2ADB85F9}" destId="{E0ED4DD0-241C-1142-B65B-CD4A4C118B2B}" srcOrd="0" destOrd="0" presId="urn:microsoft.com/office/officeart/2016/7/layout/BasicLinearProcessNumbered"/>
    <dgm:cxn modelId="{1DB130E6-6B91-40B0-9DFC-150CB6659847}" srcId="{18D5F58F-BC4E-43E3-A80B-39372B94C0A2}" destId="{31A97DF8-D145-4DBA-A792-3F1C1D739E72}" srcOrd="0" destOrd="0" parTransId="{298FC2E3-D3D5-41A1-956A-78FAF63D6610}" sibTransId="{1998F9C4-8F5A-4134-B2C0-558A79ECEDC1}"/>
    <dgm:cxn modelId="{8C4C84EB-77A1-4ECA-BA78-EAF1CAF6842B}" srcId="{BF8C0A82-994F-4F9F-A177-DC1C2ADB85F9}" destId="{6574D051-BA0F-44A3-A848-391C6E25FB67}" srcOrd="2" destOrd="0" parTransId="{0069AB9E-D172-4B57-A22C-3958FF3FC396}" sibTransId="{C84B17C0-74F3-4054-8E63-EA6C941A02DD}"/>
    <dgm:cxn modelId="{B9A86519-3737-0347-B8C7-2DEA0CC6BF3A}" type="presParOf" srcId="{E0ED4DD0-241C-1142-B65B-CD4A4C118B2B}" destId="{CB040602-7EAF-604B-971B-81335FF4224C}" srcOrd="0" destOrd="0" presId="urn:microsoft.com/office/officeart/2016/7/layout/BasicLinearProcessNumbered"/>
    <dgm:cxn modelId="{B9EB2208-9502-9349-9CDB-0DE65D8F8A26}" type="presParOf" srcId="{CB040602-7EAF-604B-971B-81335FF4224C}" destId="{BEEA86BF-BE10-164F-92C2-3EA6F7098A59}" srcOrd="0" destOrd="0" presId="urn:microsoft.com/office/officeart/2016/7/layout/BasicLinearProcessNumbered"/>
    <dgm:cxn modelId="{F18BD44C-DC89-9349-B650-7C7CFD6F1E12}" type="presParOf" srcId="{CB040602-7EAF-604B-971B-81335FF4224C}" destId="{4CDD3EE3-148E-7A4C-A13C-4ABB263CDC8A}" srcOrd="1" destOrd="0" presId="urn:microsoft.com/office/officeart/2016/7/layout/BasicLinearProcessNumbered"/>
    <dgm:cxn modelId="{9AF496A8-3068-3C47-BED9-53DCA5ECFD0E}" type="presParOf" srcId="{CB040602-7EAF-604B-971B-81335FF4224C}" destId="{B793876F-EF92-C447-8AF8-42EFF8C8C7C5}" srcOrd="2" destOrd="0" presId="urn:microsoft.com/office/officeart/2016/7/layout/BasicLinearProcessNumbered"/>
    <dgm:cxn modelId="{C2665B03-19F6-8346-A99F-62FAE8844DAE}" type="presParOf" srcId="{CB040602-7EAF-604B-971B-81335FF4224C}" destId="{D19B6094-D99F-0344-AE9F-1ADE0B873452}" srcOrd="3" destOrd="0" presId="urn:microsoft.com/office/officeart/2016/7/layout/BasicLinearProcessNumbered"/>
    <dgm:cxn modelId="{29160CFC-81AE-094B-9905-9C444F88DD84}" type="presParOf" srcId="{E0ED4DD0-241C-1142-B65B-CD4A4C118B2B}" destId="{602B7106-5300-7B46-AAA3-3CE045A18B32}" srcOrd="1" destOrd="0" presId="urn:microsoft.com/office/officeart/2016/7/layout/BasicLinearProcessNumbered"/>
    <dgm:cxn modelId="{9253F1D2-6D54-2D47-8AB4-8DC900EC7F5C}" type="presParOf" srcId="{E0ED4DD0-241C-1142-B65B-CD4A4C118B2B}" destId="{D1DA3F27-5078-2D46-866A-DB2E639E7C5B}" srcOrd="2" destOrd="0" presId="urn:microsoft.com/office/officeart/2016/7/layout/BasicLinearProcessNumbered"/>
    <dgm:cxn modelId="{78F4470C-6403-F241-88A3-00B813F31E47}" type="presParOf" srcId="{D1DA3F27-5078-2D46-866A-DB2E639E7C5B}" destId="{147FD32A-90DE-1F48-A407-72DE78A8CA27}" srcOrd="0" destOrd="0" presId="urn:microsoft.com/office/officeart/2016/7/layout/BasicLinearProcessNumbered"/>
    <dgm:cxn modelId="{31333295-5BBA-EE44-BE81-364EA1DE71AF}" type="presParOf" srcId="{D1DA3F27-5078-2D46-866A-DB2E639E7C5B}" destId="{B807DE49-CB29-184C-AC6D-7CA6AF534626}" srcOrd="1" destOrd="0" presId="urn:microsoft.com/office/officeart/2016/7/layout/BasicLinearProcessNumbered"/>
    <dgm:cxn modelId="{4F491D83-F134-DB40-AE09-0DFF6308E12B}" type="presParOf" srcId="{D1DA3F27-5078-2D46-866A-DB2E639E7C5B}" destId="{CAAD8DAB-286A-E145-8163-29F8EF27C57F}" srcOrd="2" destOrd="0" presId="urn:microsoft.com/office/officeart/2016/7/layout/BasicLinearProcessNumbered"/>
    <dgm:cxn modelId="{FB8EFC22-7E70-D048-A3EC-C5DE7C6BC40A}" type="presParOf" srcId="{D1DA3F27-5078-2D46-866A-DB2E639E7C5B}" destId="{011CCBEF-426B-C844-BA6B-95DF665CBCBD}" srcOrd="3" destOrd="0" presId="urn:microsoft.com/office/officeart/2016/7/layout/BasicLinearProcessNumbered"/>
    <dgm:cxn modelId="{4B52059F-373D-5248-9002-98BCD20D0053}" type="presParOf" srcId="{E0ED4DD0-241C-1142-B65B-CD4A4C118B2B}" destId="{31939059-1113-614D-AC52-FF063ADBEE91}" srcOrd="3" destOrd="0" presId="urn:microsoft.com/office/officeart/2016/7/layout/BasicLinearProcessNumbered"/>
    <dgm:cxn modelId="{C3C1139A-FE66-454C-A9E2-F0A3C13ED7C9}" type="presParOf" srcId="{E0ED4DD0-241C-1142-B65B-CD4A4C118B2B}" destId="{BD40CC01-12B7-A84F-A20D-84C173B2BF13}" srcOrd="4" destOrd="0" presId="urn:microsoft.com/office/officeart/2016/7/layout/BasicLinearProcessNumbered"/>
    <dgm:cxn modelId="{5646B64B-F4F0-E147-BBB9-2225E012731E}" type="presParOf" srcId="{BD40CC01-12B7-A84F-A20D-84C173B2BF13}" destId="{A9A27CA7-CB76-B646-9865-F64D587A3384}" srcOrd="0" destOrd="0" presId="urn:microsoft.com/office/officeart/2016/7/layout/BasicLinearProcessNumbered"/>
    <dgm:cxn modelId="{FB815DBF-D5D5-7043-8C05-BC86D51D075B}" type="presParOf" srcId="{BD40CC01-12B7-A84F-A20D-84C173B2BF13}" destId="{542F94C1-0326-3149-BA66-14F73B15365C}" srcOrd="1" destOrd="0" presId="urn:microsoft.com/office/officeart/2016/7/layout/BasicLinearProcessNumbered"/>
    <dgm:cxn modelId="{545E6411-AB7D-434E-9512-DBAE6EC7B6FC}" type="presParOf" srcId="{BD40CC01-12B7-A84F-A20D-84C173B2BF13}" destId="{C7433991-F9A5-F040-99A2-43D44C6910B3}" srcOrd="2" destOrd="0" presId="urn:microsoft.com/office/officeart/2016/7/layout/BasicLinearProcessNumbered"/>
    <dgm:cxn modelId="{1DA99A67-E0B7-274E-BE6A-7E9D3FF9A2BA}" type="presParOf" srcId="{BD40CC01-12B7-A84F-A20D-84C173B2BF13}" destId="{28BADB0E-0EB6-D74B-BC79-D32AA82C746C}"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0DDB5B-6AB4-0544-AD9D-BD5D5FE1DC62}">
      <dsp:nvSpPr>
        <dsp:cNvPr id="0" name=""/>
        <dsp:cNvSpPr/>
      </dsp:nvSpPr>
      <dsp:spPr>
        <a:xfrm>
          <a:off x="0" y="245185"/>
          <a:ext cx="3246674" cy="2520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B236AB4-E576-BE4C-AB21-3CC61DB62D1E}">
      <dsp:nvSpPr>
        <dsp:cNvPr id="0" name=""/>
        <dsp:cNvSpPr/>
      </dsp:nvSpPr>
      <dsp:spPr>
        <a:xfrm>
          <a:off x="162333" y="97585"/>
          <a:ext cx="2272671" cy="29519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902" tIns="0" rIns="85902" bIns="0" numCol="1" spcCol="1270" anchor="ctr" anchorCtr="0">
          <a:noAutofit/>
        </a:bodyPr>
        <a:lstStyle/>
        <a:p>
          <a:pPr marL="0" lvl="0" indent="0" algn="l" defTabSz="444500">
            <a:lnSpc>
              <a:spcPct val="90000"/>
            </a:lnSpc>
            <a:spcBef>
              <a:spcPct val="0"/>
            </a:spcBef>
            <a:spcAft>
              <a:spcPct val="35000"/>
            </a:spcAft>
            <a:buNone/>
          </a:pPr>
          <a:r>
            <a:rPr lang="en-US" sz="1000" kern="1200"/>
            <a:t>Group 2:</a:t>
          </a:r>
        </a:p>
      </dsp:txBody>
      <dsp:txXfrm>
        <a:off x="176743" y="111995"/>
        <a:ext cx="2243851" cy="266379"/>
      </dsp:txXfrm>
    </dsp:sp>
    <dsp:sp modelId="{9D9B8DCF-710B-8B46-B0F6-7C4B5A17C760}">
      <dsp:nvSpPr>
        <dsp:cNvPr id="0" name=""/>
        <dsp:cNvSpPr/>
      </dsp:nvSpPr>
      <dsp:spPr>
        <a:xfrm>
          <a:off x="0" y="698785"/>
          <a:ext cx="3246674" cy="2520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53D1DD-33B8-2C40-AFB6-FF03104657A7}">
      <dsp:nvSpPr>
        <dsp:cNvPr id="0" name=""/>
        <dsp:cNvSpPr/>
      </dsp:nvSpPr>
      <dsp:spPr>
        <a:xfrm>
          <a:off x="162333" y="551185"/>
          <a:ext cx="2272671" cy="29519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902" tIns="0" rIns="85902" bIns="0" numCol="1" spcCol="1270" anchor="ctr" anchorCtr="0">
          <a:noAutofit/>
        </a:bodyPr>
        <a:lstStyle/>
        <a:p>
          <a:pPr marL="0" lvl="0" indent="0" algn="l" defTabSz="444500">
            <a:lnSpc>
              <a:spcPct val="90000"/>
            </a:lnSpc>
            <a:spcBef>
              <a:spcPct val="0"/>
            </a:spcBef>
            <a:spcAft>
              <a:spcPct val="35000"/>
            </a:spcAft>
            <a:buNone/>
          </a:pPr>
          <a:r>
            <a:rPr lang="en-US" sz="1000" kern="1200" dirty="0" err="1"/>
            <a:t>Kishan</a:t>
          </a:r>
          <a:r>
            <a:rPr lang="en-US" sz="1000" kern="1200" dirty="0"/>
            <a:t> </a:t>
          </a:r>
          <a:r>
            <a:rPr lang="en-US" sz="1000" kern="1200" dirty="0" err="1"/>
            <a:t>Polekar</a:t>
          </a:r>
          <a:endParaRPr lang="en-US" sz="1000" kern="1200" dirty="0"/>
        </a:p>
      </dsp:txBody>
      <dsp:txXfrm>
        <a:off x="176743" y="565595"/>
        <a:ext cx="2243851" cy="266379"/>
      </dsp:txXfrm>
    </dsp:sp>
    <dsp:sp modelId="{2E73A0E4-EFD1-5D4A-AF26-2EFBBF10AEA3}">
      <dsp:nvSpPr>
        <dsp:cNvPr id="0" name=""/>
        <dsp:cNvSpPr/>
      </dsp:nvSpPr>
      <dsp:spPr>
        <a:xfrm>
          <a:off x="0" y="1152385"/>
          <a:ext cx="3246674" cy="2520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6CA287-CBE5-7048-94CB-9CA3DA18B4E9}">
      <dsp:nvSpPr>
        <dsp:cNvPr id="0" name=""/>
        <dsp:cNvSpPr/>
      </dsp:nvSpPr>
      <dsp:spPr>
        <a:xfrm>
          <a:off x="162333" y="1004785"/>
          <a:ext cx="2272671" cy="29519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902" tIns="0" rIns="85902" bIns="0" numCol="1" spcCol="1270" anchor="ctr" anchorCtr="0">
          <a:noAutofit/>
        </a:bodyPr>
        <a:lstStyle/>
        <a:p>
          <a:pPr marL="0" lvl="0" indent="0" algn="l" defTabSz="444500">
            <a:lnSpc>
              <a:spcPct val="90000"/>
            </a:lnSpc>
            <a:spcBef>
              <a:spcPct val="0"/>
            </a:spcBef>
            <a:spcAft>
              <a:spcPct val="35000"/>
            </a:spcAft>
            <a:buNone/>
          </a:pPr>
          <a:r>
            <a:rPr lang="en-US" sz="1000" kern="1200"/>
            <a:t>Priyamvada Barve</a:t>
          </a:r>
          <a:endParaRPr lang="en-US" sz="1000" kern="1200" dirty="0"/>
        </a:p>
      </dsp:txBody>
      <dsp:txXfrm>
        <a:off x="176743" y="1019195"/>
        <a:ext cx="2243851" cy="266379"/>
      </dsp:txXfrm>
    </dsp:sp>
    <dsp:sp modelId="{3327867A-A96D-7B45-BB72-FD22BC016EED}">
      <dsp:nvSpPr>
        <dsp:cNvPr id="0" name=""/>
        <dsp:cNvSpPr/>
      </dsp:nvSpPr>
      <dsp:spPr>
        <a:xfrm>
          <a:off x="0" y="1605985"/>
          <a:ext cx="3246674" cy="2520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B38790E-78DA-9D4E-AEC0-0551A2F6C62E}">
      <dsp:nvSpPr>
        <dsp:cNvPr id="0" name=""/>
        <dsp:cNvSpPr/>
      </dsp:nvSpPr>
      <dsp:spPr>
        <a:xfrm>
          <a:off x="162333" y="1458385"/>
          <a:ext cx="2272671" cy="29519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902" tIns="0" rIns="85902" bIns="0" numCol="1" spcCol="1270" anchor="ctr" anchorCtr="0">
          <a:noAutofit/>
        </a:bodyPr>
        <a:lstStyle/>
        <a:p>
          <a:pPr marL="0" lvl="0" indent="0" algn="l" defTabSz="444500">
            <a:lnSpc>
              <a:spcPct val="90000"/>
            </a:lnSpc>
            <a:spcBef>
              <a:spcPct val="0"/>
            </a:spcBef>
            <a:spcAft>
              <a:spcPct val="35000"/>
            </a:spcAft>
            <a:buNone/>
          </a:pPr>
          <a:r>
            <a:rPr lang="en-US" sz="1000" kern="1200" dirty="0"/>
            <a:t>Nandita Pathardikar</a:t>
          </a:r>
        </a:p>
      </dsp:txBody>
      <dsp:txXfrm>
        <a:off x="176743" y="1472795"/>
        <a:ext cx="2243851" cy="266379"/>
      </dsp:txXfrm>
    </dsp:sp>
    <dsp:sp modelId="{E7C8649B-88B8-E84D-92B1-69B1727CD84F}">
      <dsp:nvSpPr>
        <dsp:cNvPr id="0" name=""/>
        <dsp:cNvSpPr/>
      </dsp:nvSpPr>
      <dsp:spPr>
        <a:xfrm>
          <a:off x="0" y="2059585"/>
          <a:ext cx="3246674" cy="2520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413376-B9E3-824A-BA7F-0BDE3DBB5206}">
      <dsp:nvSpPr>
        <dsp:cNvPr id="0" name=""/>
        <dsp:cNvSpPr/>
      </dsp:nvSpPr>
      <dsp:spPr>
        <a:xfrm>
          <a:off x="162333" y="1911985"/>
          <a:ext cx="2272671" cy="29519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902" tIns="0" rIns="85902" bIns="0" numCol="1" spcCol="1270" anchor="ctr" anchorCtr="0">
          <a:noAutofit/>
        </a:bodyPr>
        <a:lstStyle/>
        <a:p>
          <a:pPr marL="0" lvl="0" indent="0" algn="l" defTabSz="444500">
            <a:lnSpc>
              <a:spcPct val="90000"/>
            </a:lnSpc>
            <a:spcBef>
              <a:spcPct val="0"/>
            </a:spcBef>
            <a:spcAft>
              <a:spcPct val="35000"/>
            </a:spcAft>
            <a:buNone/>
          </a:pPr>
          <a:r>
            <a:rPr lang="en-US" sz="1000" kern="1200" dirty="0"/>
            <a:t>Prasun Abhishek Singh</a:t>
          </a:r>
        </a:p>
      </dsp:txBody>
      <dsp:txXfrm>
        <a:off x="176743" y="1926395"/>
        <a:ext cx="2243851" cy="2663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B8EBB8-C38A-41BE-8945-CEAB6D3B1F5E}">
      <dsp:nvSpPr>
        <dsp:cNvPr id="0" name=""/>
        <dsp:cNvSpPr/>
      </dsp:nvSpPr>
      <dsp:spPr>
        <a:xfrm>
          <a:off x="0" y="3074"/>
          <a:ext cx="4793456" cy="6548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8B67CD-1A66-4FBB-9669-CC5B84B5CD5C}">
      <dsp:nvSpPr>
        <dsp:cNvPr id="0" name=""/>
        <dsp:cNvSpPr/>
      </dsp:nvSpPr>
      <dsp:spPr>
        <a:xfrm>
          <a:off x="198080" y="150406"/>
          <a:ext cx="360146" cy="3601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47D0B0F-0E90-438E-A908-E44E37854865}">
      <dsp:nvSpPr>
        <dsp:cNvPr id="0" name=""/>
        <dsp:cNvSpPr/>
      </dsp:nvSpPr>
      <dsp:spPr>
        <a:xfrm>
          <a:off x="756306" y="3074"/>
          <a:ext cx="4037149" cy="6548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301" tIns="69301" rIns="69301" bIns="69301" numCol="1" spcCol="1270" anchor="ctr" anchorCtr="0">
          <a:noAutofit/>
        </a:bodyPr>
        <a:lstStyle/>
        <a:p>
          <a:pPr marL="0" lvl="0" indent="0" algn="l" defTabSz="800100">
            <a:lnSpc>
              <a:spcPct val="90000"/>
            </a:lnSpc>
            <a:spcBef>
              <a:spcPct val="0"/>
            </a:spcBef>
            <a:spcAft>
              <a:spcPct val="35000"/>
            </a:spcAft>
            <a:buNone/>
          </a:pPr>
          <a:r>
            <a:rPr lang="en-US" sz="1800" kern="1200" dirty="0"/>
            <a:t>1. What are customer trends based on specific orders / titles?</a:t>
          </a:r>
        </a:p>
      </dsp:txBody>
      <dsp:txXfrm>
        <a:off x="756306" y="3074"/>
        <a:ext cx="4037149" cy="654811"/>
      </dsp:txXfrm>
    </dsp:sp>
    <dsp:sp modelId="{7CA126B6-CCFC-4A32-BAFB-2E1B50BDD430}">
      <dsp:nvSpPr>
        <dsp:cNvPr id="0" name=""/>
        <dsp:cNvSpPr/>
      </dsp:nvSpPr>
      <dsp:spPr>
        <a:xfrm>
          <a:off x="0" y="821588"/>
          <a:ext cx="4793456" cy="6548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4D9BBE-4B31-4996-B3BB-0F8073F15A37}">
      <dsp:nvSpPr>
        <dsp:cNvPr id="0" name=""/>
        <dsp:cNvSpPr/>
      </dsp:nvSpPr>
      <dsp:spPr>
        <a:xfrm>
          <a:off x="198080" y="968920"/>
          <a:ext cx="360146" cy="3601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E873E0D-E477-4A5D-8042-654F6B01E193}">
      <dsp:nvSpPr>
        <dsp:cNvPr id="0" name=""/>
        <dsp:cNvSpPr/>
      </dsp:nvSpPr>
      <dsp:spPr>
        <a:xfrm>
          <a:off x="756306" y="821588"/>
          <a:ext cx="4037149" cy="6548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301" tIns="69301" rIns="69301" bIns="69301" numCol="1" spcCol="1270" anchor="ctr" anchorCtr="0">
          <a:noAutofit/>
        </a:bodyPr>
        <a:lstStyle/>
        <a:p>
          <a:pPr marL="0" lvl="0" indent="0" algn="l" defTabSz="800100">
            <a:lnSpc>
              <a:spcPct val="90000"/>
            </a:lnSpc>
            <a:spcBef>
              <a:spcPct val="0"/>
            </a:spcBef>
            <a:spcAft>
              <a:spcPct val="35000"/>
            </a:spcAft>
            <a:buNone/>
          </a:pPr>
          <a:r>
            <a:rPr lang="en-US" sz="1800" kern="1200" dirty="0"/>
            <a:t>2. What type / category of products ships faster to customers?</a:t>
          </a:r>
        </a:p>
      </dsp:txBody>
      <dsp:txXfrm>
        <a:off x="756306" y="821588"/>
        <a:ext cx="4037149" cy="654811"/>
      </dsp:txXfrm>
    </dsp:sp>
    <dsp:sp modelId="{75DD2DC7-FA3F-4B11-B20E-814643EDFABB}">
      <dsp:nvSpPr>
        <dsp:cNvPr id="0" name=""/>
        <dsp:cNvSpPr/>
      </dsp:nvSpPr>
      <dsp:spPr>
        <a:xfrm>
          <a:off x="0" y="1640101"/>
          <a:ext cx="4793456" cy="6548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CCCAF8-48FE-4785-8B8E-3DBAB22D3DF7}">
      <dsp:nvSpPr>
        <dsp:cNvPr id="0" name=""/>
        <dsp:cNvSpPr/>
      </dsp:nvSpPr>
      <dsp:spPr>
        <a:xfrm>
          <a:off x="198080" y="1787434"/>
          <a:ext cx="360146" cy="3601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635C28F-0916-433C-A5B1-AC8128E84F17}">
      <dsp:nvSpPr>
        <dsp:cNvPr id="0" name=""/>
        <dsp:cNvSpPr/>
      </dsp:nvSpPr>
      <dsp:spPr>
        <a:xfrm>
          <a:off x="756306" y="1640101"/>
          <a:ext cx="4037149" cy="6548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301" tIns="69301" rIns="69301" bIns="69301" numCol="1" spcCol="1270" anchor="ctr" anchorCtr="0">
          <a:noAutofit/>
        </a:bodyPr>
        <a:lstStyle/>
        <a:p>
          <a:pPr marL="0" lvl="0" indent="0" algn="l" defTabSz="800100">
            <a:lnSpc>
              <a:spcPct val="90000"/>
            </a:lnSpc>
            <a:spcBef>
              <a:spcPct val="0"/>
            </a:spcBef>
            <a:spcAft>
              <a:spcPct val="35000"/>
            </a:spcAft>
            <a:buNone/>
          </a:pPr>
          <a:r>
            <a:rPr lang="en-US" sz="1800" kern="1200" dirty="0"/>
            <a:t>3. How do different shippers fare in terms of delivery?</a:t>
          </a:r>
        </a:p>
      </dsp:txBody>
      <dsp:txXfrm>
        <a:off x="756306" y="1640101"/>
        <a:ext cx="4037149" cy="654811"/>
      </dsp:txXfrm>
    </dsp:sp>
    <dsp:sp modelId="{8DB8CAB8-15B1-4BD3-AC4A-AF22DD48EA57}">
      <dsp:nvSpPr>
        <dsp:cNvPr id="0" name=""/>
        <dsp:cNvSpPr/>
      </dsp:nvSpPr>
      <dsp:spPr>
        <a:xfrm>
          <a:off x="0" y="2458615"/>
          <a:ext cx="4793456" cy="6548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0F5C80-FFCA-4CA3-B4E6-50174D3A1563}">
      <dsp:nvSpPr>
        <dsp:cNvPr id="0" name=""/>
        <dsp:cNvSpPr/>
      </dsp:nvSpPr>
      <dsp:spPr>
        <a:xfrm>
          <a:off x="198080" y="2605948"/>
          <a:ext cx="360146" cy="36014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CC8BADB-DA0E-4756-BD2A-F995DEE6DBA6}">
      <dsp:nvSpPr>
        <dsp:cNvPr id="0" name=""/>
        <dsp:cNvSpPr/>
      </dsp:nvSpPr>
      <dsp:spPr>
        <a:xfrm>
          <a:off x="756306" y="2458615"/>
          <a:ext cx="4037149" cy="6548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301" tIns="69301" rIns="69301" bIns="69301" numCol="1" spcCol="1270" anchor="ctr" anchorCtr="0">
          <a:noAutofit/>
        </a:bodyPr>
        <a:lstStyle/>
        <a:p>
          <a:pPr marL="0" lvl="0" indent="0" algn="l" defTabSz="800100">
            <a:lnSpc>
              <a:spcPct val="90000"/>
            </a:lnSpc>
            <a:spcBef>
              <a:spcPct val="0"/>
            </a:spcBef>
            <a:spcAft>
              <a:spcPct val="35000"/>
            </a:spcAft>
            <a:buNone/>
          </a:pPr>
          <a:r>
            <a:rPr lang="en-US" sz="1800" kern="1200" dirty="0"/>
            <a:t>4. Is order fulfilment quicker for certain customers?</a:t>
          </a:r>
        </a:p>
      </dsp:txBody>
      <dsp:txXfrm>
        <a:off x="756306" y="2458615"/>
        <a:ext cx="4037149" cy="654811"/>
      </dsp:txXfrm>
    </dsp:sp>
    <dsp:sp modelId="{5FE760A9-3CE8-4448-9C32-DB493C6C2B80}">
      <dsp:nvSpPr>
        <dsp:cNvPr id="0" name=""/>
        <dsp:cNvSpPr/>
      </dsp:nvSpPr>
      <dsp:spPr>
        <a:xfrm>
          <a:off x="0" y="3277129"/>
          <a:ext cx="4793456" cy="6548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242A8E-8680-4A70-A49B-15C57F0B7891}">
      <dsp:nvSpPr>
        <dsp:cNvPr id="0" name=""/>
        <dsp:cNvSpPr/>
      </dsp:nvSpPr>
      <dsp:spPr>
        <a:xfrm>
          <a:off x="198080" y="3424462"/>
          <a:ext cx="360146" cy="36014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955BDB8-77A4-4E92-A8CE-474E56C6E845}">
      <dsp:nvSpPr>
        <dsp:cNvPr id="0" name=""/>
        <dsp:cNvSpPr/>
      </dsp:nvSpPr>
      <dsp:spPr>
        <a:xfrm>
          <a:off x="756306" y="3277129"/>
          <a:ext cx="4037149" cy="6548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301" tIns="69301" rIns="69301" bIns="69301" numCol="1" spcCol="1270" anchor="ctr" anchorCtr="0">
          <a:noAutofit/>
        </a:bodyPr>
        <a:lstStyle/>
        <a:p>
          <a:pPr marL="0" lvl="0" indent="0" algn="l" defTabSz="800100">
            <a:lnSpc>
              <a:spcPct val="90000"/>
            </a:lnSpc>
            <a:spcBef>
              <a:spcPct val="0"/>
            </a:spcBef>
            <a:spcAft>
              <a:spcPct val="35000"/>
            </a:spcAft>
            <a:buNone/>
          </a:pPr>
          <a:r>
            <a:rPr lang="en-US" sz="1800" kern="1200" dirty="0"/>
            <a:t>5. How soon are certain orders fulfilled (Lag time comparison)?</a:t>
          </a:r>
        </a:p>
      </dsp:txBody>
      <dsp:txXfrm>
        <a:off x="756306" y="3277129"/>
        <a:ext cx="4037149" cy="6548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6A55D1-13F3-4EBE-9B7C-FF4485233363}">
      <dsp:nvSpPr>
        <dsp:cNvPr id="0" name=""/>
        <dsp:cNvSpPr/>
      </dsp:nvSpPr>
      <dsp:spPr>
        <a:xfrm>
          <a:off x="37328" y="650719"/>
          <a:ext cx="767053" cy="76705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3B05DE-90BB-4AA3-BD9E-65442B71B99D}">
      <dsp:nvSpPr>
        <dsp:cNvPr id="0" name=""/>
        <dsp:cNvSpPr/>
      </dsp:nvSpPr>
      <dsp:spPr>
        <a:xfrm>
          <a:off x="198409" y="811800"/>
          <a:ext cx="444890" cy="4448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E5EF00-9F16-4C8F-8AC9-76BF70811474}">
      <dsp:nvSpPr>
        <dsp:cNvPr id="0" name=""/>
        <dsp:cNvSpPr/>
      </dsp:nvSpPr>
      <dsp:spPr>
        <a:xfrm>
          <a:off x="968750" y="650719"/>
          <a:ext cx="1808054" cy="767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There were issues getting the right columns from both the companies since some data types were not compatible.</a:t>
          </a:r>
        </a:p>
      </dsp:txBody>
      <dsp:txXfrm>
        <a:off x="968750" y="650719"/>
        <a:ext cx="1808054" cy="767053"/>
      </dsp:txXfrm>
    </dsp:sp>
    <dsp:sp modelId="{EFDD4C7B-F408-403D-AD96-6533133B2292}">
      <dsp:nvSpPr>
        <dsp:cNvPr id="0" name=""/>
        <dsp:cNvSpPr/>
      </dsp:nvSpPr>
      <dsp:spPr>
        <a:xfrm>
          <a:off x="3091844" y="650719"/>
          <a:ext cx="767053" cy="76705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6F8BC9-77E7-4C24-98AC-7ADB48C3E3DF}">
      <dsp:nvSpPr>
        <dsp:cNvPr id="0" name=""/>
        <dsp:cNvSpPr/>
      </dsp:nvSpPr>
      <dsp:spPr>
        <a:xfrm>
          <a:off x="3252925" y="811800"/>
          <a:ext cx="444890" cy="4448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81DA6A-FEAD-456E-8119-2B6B239AF7DC}">
      <dsp:nvSpPr>
        <dsp:cNvPr id="0" name=""/>
        <dsp:cNvSpPr/>
      </dsp:nvSpPr>
      <dsp:spPr>
        <a:xfrm>
          <a:off x="4023266" y="650719"/>
          <a:ext cx="1808054" cy="767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Trimming tables where possible to get only the data we need.</a:t>
          </a:r>
        </a:p>
      </dsp:txBody>
      <dsp:txXfrm>
        <a:off x="4023266" y="650719"/>
        <a:ext cx="1808054" cy="767053"/>
      </dsp:txXfrm>
    </dsp:sp>
    <dsp:sp modelId="{CF3CEBE1-C830-46AC-9DFB-F9B654069909}">
      <dsp:nvSpPr>
        <dsp:cNvPr id="0" name=""/>
        <dsp:cNvSpPr/>
      </dsp:nvSpPr>
      <dsp:spPr>
        <a:xfrm>
          <a:off x="37328" y="1998547"/>
          <a:ext cx="767053" cy="76705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1568F0-0093-418F-BF5A-FBECCF1D7C5D}">
      <dsp:nvSpPr>
        <dsp:cNvPr id="0" name=""/>
        <dsp:cNvSpPr/>
      </dsp:nvSpPr>
      <dsp:spPr>
        <a:xfrm>
          <a:off x="198409" y="2159628"/>
          <a:ext cx="444890" cy="4448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37592B-0714-491B-B436-0E195BB41937}">
      <dsp:nvSpPr>
        <dsp:cNvPr id="0" name=""/>
        <dsp:cNvSpPr/>
      </dsp:nvSpPr>
      <dsp:spPr>
        <a:xfrm>
          <a:off x="968750" y="1998547"/>
          <a:ext cx="1808054" cy="767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Figuring out which keys to use for the composite primary key for the fact table.</a:t>
          </a:r>
        </a:p>
      </dsp:txBody>
      <dsp:txXfrm>
        <a:off x="968750" y="1998547"/>
        <a:ext cx="1808054" cy="767053"/>
      </dsp:txXfrm>
    </dsp:sp>
    <dsp:sp modelId="{7112C694-F520-40EE-BF7B-52A8AD25968E}">
      <dsp:nvSpPr>
        <dsp:cNvPr id="0" name=""/>
        <dsp:cNvSpPr/>
      </dsp:nvSpPr>
      <dsp:spPr>
        <a:xfrm>
          <a:off x="3091844" y="1998547"/>
          <a:ext cx="767053" cy="76705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C155D9-280E-4EF9-8C5E-1ACB30A8E412}">
      <dsp:nvSpPr>
        <dsp:cNvPr id="0" name=""/>
        <dsp:cNvSpPr/>
      </dsp:nvSpPr>
      <dsp:spPr>
        <a:xfrm>
          <a:off x="3252925" y="2159628"/>
          <a:ext cx="444890" cy="4448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F58291-13C3-427D-9416-A5AB6BAE5B6F}">
      <dsp:nvSpPr>
        <dsp:cNvPr id="0" name=""/>
        <dsp:cNvSpPr/>
      </dsp:nvSpPr>
      <dsp:spPr>
        <a:xfrm>
          <a:off x="4023266" y="1998547"/>
          <a:ext cx="1808054" cy="767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We were speculating whether to take Shipper in out analysis. We decided to go with it since we wanted to know which carrier provided better service and see which Shipper we would like to reconsider later.</a:t>
          </a:r>
        </a:p>
      </dsp:txBody>
      <dsp:txXfrm>
        <a:off x="4023266" y="1998547"/>
        <a:ext cx="1808054" cy="7670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CE74BE-7D37-4875-99B1-85CD379DDFA3}">
      <dsp:nvSpPr>
        <dsp:cNvPr id="0" name=""/>
        <dsp:cNvSpPr/>
      </dsp:nvSpPr>
      <dsp:spPr>
        <a:xfrm>
          <a:off x="0" y="407"/>
          <a:ext cx="8520600" cy="95410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ED254D-284B-419A-AF0F-FCF15E674B04}">
      <dsp:nvSpPr>
        <dsp:cNvPr id="0" name=""/>
        <dsp:cNvSpPr/>
      </dsp:nvSpPr>
      <dsp:spPr>
        <a:xfrm>
          <a:off x="288618" y="215082"/>
          <a:ext cx="524760" cy="5247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B1E8C0-D545-433D-BADB-13B2C9120D3A}">
      <dsp:nvSpPr>
        <dsp:cNvPr id="0" name=""/>
        <dsp:cNvSpPr/>
      </dsp:nvSpPr>
      <dsp:spPr>
        <a:xfrm>
          <a:off x="1101996" y="407"/>
          <a:ext cx="7418603" cy="954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977" tIns="100977" rIns="100977" bIns="100977" numCol="1" spcCol="1270" anchor="ctr" anchorCtr="0">
          <a:noAutofit/>
        </a:bodyPr>
        <a:lstStyle/>
        <a:p>
          <a:pPr marL="0" lvl="0" indent="0" algn="l" defTabSz="711200">
            <a:lnSpc>
              <a:spcPct val="100000"/>
            </a:lnSpc>
            <a:spcBef>
              <a:spcPct val="0"/>
            </a:spcBef>
            <a:spcAft>
              <a:spcPct val="35000"/>
            </a:spcAft>
            <a:buNone/>
          </a:pPr>
          <a:r>
            <a:rPr lang="en-US" sz="1600" kern="1200"/>
            <a:t>Efficient Pickup and Delivery: Optimize pickup and delivery routes to minimize transit times and ensure timely deliveries.</a:t>
          </a:r>
        </a:p>
      </dsp:txBody>
      <dsp:txXfrm>
        <a:off x="1101996" y="407"/>
        <a:ext cx="7418603" cy="954109"/>
      </dsp:txXfrm>
    </dsp:sp>
    <dsp:sp modelId="{9AC7FFF7-D3BF-4520-8C13-EAE8196BDEB3}">
      <dsp:nvSpPr>
        <dsp:cNvPr id="0" name=""/>
        <dsp:cNvSpPr/>
      </dsp:nvSpPr>
      <dsp:spPr>
        <a:xfrm>
          <a:off x="0" y="1193045"/>
          <a:ext cx="8520600" cy="95410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2B1C08-FD3D-4F38-BB86-BD5A5256A99F}">
      <dsp:nvSpPr>
        <dsp:cNvPr id="0" name=""/>
        <dsp:cNvSpPr/>
      </dsp:nvSpPr>
      <dsp:spPr>
        <a:xfrm>
          <a:off x="288618" y="1407719"/>
          <a:ext cx="524760" cy="5247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61BD2-9F15-498E-B23F-ED8F5689B1FF}">
      <dsp:nvSpPr>
        <dsp:cNvPr id="0" name=""/>
        <dsp:cNvSpPr/>
      </dsp:nvSpPr>
      <dsp:spPr>
        <a:xfrm>
          <a:off x="1101996" y="1193045"/>
          <a:ext cx="7418603" cy="954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977" tIns="100977" rIns="100977" bIns="100977" numCol="1" spcCol="1270" anchor="ctr" anchorCtr="0">
          <a:noAutofit/>
        </a:bodyPr>
        <a:lstStyle/>
        <a:p>
          <a:pPr marL="0" lvl="0" indent="0" algn="l" defTabSz="711200">
            <a:lnSpc>
              <a:spcPct val="100000"/>
            </a:lnSpc>
            <a:spcBef>
              <a:spcPct val="0"/>
            </a:spcBef>
            <a:spcAft>
              <a:spcPct val="35000"/>
            </a:spcAft>
            <a:buNone/>
          </a:pPr>
          <a:r>
            <a:rPr lang="en-US" sz="1600" kern="1200"/>
            <a:t>Advanced Tracking and Notifications: Offer advanced tracking and timely notifications to customers, enabling them to plan for receipt and reducing delivery-related inquiries.</a:t>
          </a:r>
        </a:p>
      </dsp:txBody>
      <dsp:txXfrm>
        <a:off x="1101996" y="1193045"/>
        <a:ext cx="7418603" cy="954109"/>
      </dsp:txXfrm>
    </dsp:sp>
    <dsp:sp modelId="{CE8D9C51-A14E-42EF-BEE5-6B77B11D2524}">
      <dsp:nvSpPr>
        <dsp:cNvPr id="0" name=""/>
        <dsp:cNvSpPr/>
      </dsp:nvSpPr>
      <dsp:spPr>
        <a:xfrm>
          <a:off x="0" y="2385682"/>
          <a:ext cx="8520600" cy="95410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6FE57E-DD20-420D-BD18-C6E1C787F46B}">
      <dsp:nvSpPr>
        <dsp:cNvPr id="0" name=""/>
        <dsp:cNvSpPr/>
      </dsp:nvSpPr>
      <dsp:spPr>
        <a:xfrm>
          <a:off x="288618" y="2600357"/>
          <a:ext cx="524760" cy="5247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68DD83-F0DE-4B00-AC3C-8EBB77AA3DA8}">
      <dsp:nvSpPr>
        <dsp:cNvPr id="0" name=""/>
        <dsp:cNvSpPr/>
      </dsp:nvSpPr>
      <dsp:spPr>
        <a:xfrm>
          <a:off x="1101996" y="2385682"/>
          <a:ext cx="7418603" cy="954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977" tIns="100977" rIns="100977" bIns="100977" numCol="1" spcCol="1270" anchor="ctr" anchorCtr="0">
          <a:noAutofit/>
        </a:bodyPr>
        <a:lstStyle/>
        <a:p>
          <a:pPr marL="0" lvl="0" indent="0" algn="l" defTabSz="711200">
            <a:lnSpc>
              <a:spcPct val="100000"/>
            </a:lnSpc>
            <a:spcBef>
              <a:spcPct val="0"/>
            </a:spcBef>
            <a:spcAft>
              <a:spcPct val="35000"/>
            </a:spcAft>
            <a:buNone/>
          </a:pPr>
          <a:r>
            <a:rPr lang="en-US" sz="1600" kern="1200" dirty="0"/>
            <a:t>Carrier Partnerships: Collaborate with reliable carriers and establish strong partnerships to ensure consistent and efficient shipping services.</a:t>
          </a:r>
        </a:p>
      </dsp:txBody>
      <dsp:txXfrm>
        <a:off x="1101996" y="2385682"/>
        <a:ext cx="7418603" cy="95410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EA86BF-BE10-164F-92C2-3EA6F7098A59}">
      <dsp:nvSpPr>
        <dsp:cNvPr id="0" name=""/>
        <dsp:cNvSpPr/>
      </dsp:nvSpPr>
      <dsp:spPr>
        <a:xfrm>
          <a:off x="0" y="0"/>
          <a:ext cx="2662687" cy="3340200"/>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7593" tIns="330200" rIns="207593" bIns="330200" numCol="1" spcCol="1270" anchor="t" anchorCtr="0">
          <a:noAutofit/>
        </a:bodyPr>
        <a:lstStyle/>
        <a:p>
          <a:pPr marL="0" lvl="0" indent="0" algn="l" defTabSz="577850">
            <a:lnSpc>
              <a:spcPct val="90000"/>
            </a:lnSpc>
            <a:spcBef>
              <a:spcPct val="0"/>
            </a:spcBef>
            <a:spcAft>
              <a:spcPct val="35000"/>
            </a:spcAft>
            <a:buNone/>
          </a:pPr>
          <a:r>
            <a:rPr lang="en-US" sz="1300" kern="1200"/>
            <a:t>Optimize Inventory Management:</a:t>
          </a:r>
        </a:p>
        <a:p>
          <a:pPr marL="57150" lvl="1" indent="-57150" algn="l" defTabSz="444500">
            <a:lnSpc>
              <a:spcPct val="90000"/>
            </a:lnSpc>
            <a:spcBef>
              <a:spcPct val="0"/>
            </a:spcBef>
            <a:spcAft>
              <a:spcPct val="15000"/>
            </a:spcAft>
            <a:buChar char="•"/>
          </a:pPr>
          <a:r>
            <a:rPr lang="en-US" sz="1000" kern="1200"/>
            <a:t>Maintain adequate inventory levels to prevent stockouts and backorders. Implement demand forecasting and reorder points to ensure products are available for timely fulfillment.</a:t>
          </a:r>
        </a:p>
      </dsp:txBody>
      <dsp:txXfrm>
        <a:off x="0" y="1269276"/>
        <a:ext cx="2662687" cy="2004119"/>
      </dsp:txXfrm>
    </dsp:sp>
    <dsp:sp modelId="{4CDD3EE3-148E-7A4C-A13C-4ABB263CDC8A}">
      <dsp:nvSpPr>
        <dsp:cNvPr id="0" name=""/>
        <dsp:cNvSpPr/>
      </dsp:nvSpPr>
      <dsp:spPr>
        <a:xfrm>
          <a:off x="830313" y="334020"/>
          <a:ext cx="1002059" cy="1002059"/>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124" tIns="12700" rIns="78124"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977061" y="480768"/>
        <a:ext cx="708563" cy="708563"/>
      </dsp:txXfrm>
    </dsp:sp>
    <dsp:sp modelId="{B793876F-EF92-C447-8AF8-42EFF8C8C7C5}">
      <dsp:nvSpPr>
        <dsp:cNvPr id="0" name=""/>
        <dsp:cNvSpPr/>
      </dsp:nvSpPr>
      <dsp:spPr>
        <a:xfrm>
          <a:off x="0" y="3340128"/>
          <a:ext cx="2662687" cy="72"/>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7FD32A-90DE-1F48-A407-72DE78A8CA27}">
      <dsp:nvSpPr>
        <dsp:cNvPr id="0" name=""/>
        <dsp:cNvSpPr/>
      </dsp:nvSpPr>
      <dsp:spPr>
        <a:xfrm>
          <a:off x="2928956" y="0"/>
          <a:ext cx="2662687" cy="3340200"/>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7593" tIns="330200" rIns="207593" bIns="330200" numCol="1" spcCol="1270" anchor="t" anchorCtr="0">
          <a:noAutofit/>
        </a:bodyPr>
        <a:lstStyle/>
        <a:p>
          <a:pPr marL="0" lvl="0" indent="0" algn="l" defTabSz="577850">
            <a:lnSpc>
              <a:spcPct val="90000"/>
            </a:lnSpc>
            <a:spcBef>
              <a:spcPct val="0"/>
            </a:spcBef>
            <a:spcAft>
              <a:spcPct val="35000"/>
            </a:spcAft>
            <a:buNone/>
          </a:pPr>
          <a:r>
            <a:rPr lang="en-US" sz="1300" kern="1200"/>
            <a:t>Streamline Order Processing:</a:t>
          </a:r>
        </a:p>
        <a:p>
          <a:pPr marL="57150" lvl="1" indent="-57150" algn="l" defTabSz="444500">
            <a:lnSpc>
              <a:spcPct val="90000"/>
            </a:lnSpc>
            <a:spcBef>
              <a:spcPct val="0"/>
            </a:spcBef>
            <a:spcAft>
              <a:spcPct val="15000"/>
            </a:spcAft>
            <a:buChar char="•"/>
          </a:pPr>
          <a:r>
            <a:rPr lang="en-US" sz="1000" kern="1200"/>
            <a:t>Automate order processing workflows, minimize manual interventions, and use order management systems to expedite order processing steps.</a:t>
          </a:r>
        </a:p>
      </dsp:txBody>
      <dsp:txXfrm>
        <a:off x="2928956" y="1269276"/>
        <a:ext cx="2662687" cy="2004119"/>
      </dsp:txXfrm>
    </dsp:sp>
    <dsp:sp modelId="{B807DE49-CB29-184C-AC6D-7CA6AF534626}">
      <dsp:nvSpPr>
        <dsp:cNvPr id="0" name=""/>
        <dsp:cNvSpPr/>
      </dsp:nvSpPr>
      <dsp:spPr>
        <a:xfrm>
          <a:off x="3759269" y="334020"/>
          <a:ext cx="1002059" cy="1002059"/>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124" tIns="12700" rIns="78124"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906017" y="480768"/>
        <a:ext cx="708563" cy="708563"/>
      </dsp:txXfrm>
    </dsp:sp>
    <dsp:sp modelId="{CAAD8DAB-286A-E145-8163-29F8EF27C57F}">
      <dsp:nvSpPr>
        <dsp:cNvPr id="0" name=""/>
        <dsp:cNvSpPr/>
      </dsp:nvSpPr>
      <dsp:spPr>
        <a:xfrm>
          <a:off x="2928956" y="3340128"/>
          <a:ext cx="2662687" cy="72"/>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A27CA7-CB76-B646-9865-F64D587A3384}">
      <dsp:nvSpPr>
        <dsp:cNvPr id="0" name=""/>
        <dsp:cNvSpPr/>
      </dsp:nvSpPr>
      <dsp:spPr>
        <a:xfrm>
          <a:off x="5857912" y="0"/>
          <a:ext cx="2662687" cy="3340200"/>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7593" tIns="330200" rIns="207593" bIns="330200" numCol="1" spcCol="1270" anchor="t" anchorCtr="0">
          <a:noAutofit/>
        </a:bodyPr>
        <a:lstStyle/>
        <a:p>
          <a:pPr marL="0" lvl="0" indent="0" algn="l" defTabSz="577850">
            <a:lnSpc>
              <a:spcPct val="90000"/>
            </a:lnSpc>
            <a:spcBef>
              <a:spcPct val="0"/>
            </a:spcBef>
            <a:spcAft>
              <a:spcPct val="35000"/>
            </a:spcAft>
            <a:buNone/>
          </a:pPr>
          <a:r>
            <a:rPr lang="en-US" sz="1300" kern="1200"/>
            <a:t>Prioritize Order Fulfillment:</a:t>
          </a:r>
        </a:p>
        <a:p>
          <a:pPr marL="57150" lvl="1" indent="-57150" algn="l" defTabSz="444500">
            <a:lnSpc>
              <a:spcPct val="90000"/>
            </a:lnSpc>
            <a:spcBef>
              <a:spcPct val="0"/>
            </a:spcBef>
            <a:spcAft>
              <a:spcPct val="15000"/>
            </a:spcAft>
            <a:buChar char="•"/>
          </a:pPr>
          <a:r>
            <a:rPr lang="en-US" sz="1000" kern="1200"/>
            <a:t>Implement intelligent order prioritization based on factors such as customer priority, shipping method, and product availability to ensure efficient order fulfillment.</a:t>
          </a:r>
        </a:p>
      </dsp:txBody>
      <dsp:txXfrm>
        <a:off x="5857912" y="1269276"/>
        <a:ext cx="2662687" cy="2004119"/>
      </dsp:txXfrm>
    </dsp:sp>
    <dsp:sp modelId="{542F94C1-0326-3149-BA66-14F73B15365C}">
      <dsp:nvSpPr>
        <dsp:cNvPr id="0" name=""/>
        <dsp:cNvSpPr/>
      </dsp:nvSpPr>
      <dsp:spPr>
        <a:xfrm>
          <a:off x="6688226" y="334020"/>
          <a:ext cx="1002059" cy="1002059"/>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124" tIns="12700" rIns="78124"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6834974" y="480768"/>
        <a:ext cx="708563" cy="708563"/>
      </dsp:txXfrm>
    </dsp:sp>
    <dsp:sp modelId="{C7433991-F9A5-F040-99A2-43D44C6910B3}">
      <dsp:nvSpPr>
        <dsp:cNvPr id="0" name=""/>
        <dsp:cNvSpPr/>
      </dsp:nvSpPr>
      <dsp:spPr>
        <a:xfrm>
          <a:off x="5857912" y="3340128"/>
          <a:ext cx="2662687" cy="72"/>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3bf1fd5d76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3bf1fd5d76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3bf1fd5d76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3bf1fd5d76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3bf1fd5d76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3bf1fd5d76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3bf1fd5d76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3bf1fd5d76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3bf1fd5d76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3bf1fd5d76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3bf1fd5d76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3bf1fd5d76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9144000" cy="51435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866216" y="1574800"/>
            <a:ext cx="6619244" cy="2008236"/>
          </a:xfrm>
        </p:spPr>
        <p:txBody>
          <a:bodyPr anchor="b"/>
          <a:lstStyle>
            <a:lvl1pPr>
              <a:defRPr sz="4050"/>
            </a:lvl1pPr>
          </a:lstStyle>
          <a:p>
            <a:r>
              <a:rPr lang="en-US"/>
              <a:t>Click to edit Master title style</a:t>
            </a:r>
            <a:endParaRPr lang="en-US" dirty="0"/>
          </a:p>
        </p:txBody>
      </p:sp>
      <p:sp>
        <p:nvSpPr>
          <p:cNvPr id="3" name="Subtitle 2"/>
          <p:cNvSpPr>
            <a:spLocks noGrp="1"/>
          </p:cNvSpPr>
          <p:nvPr>
            <p:ph type="subTitle" idx="1"/>
          </p:nvPr>
        </p:nvSpPr>
        <p:spPr bwMode="gray">
          <a:xfrm>
            <a:off x="866216" y="3583035"/>
            <a:ext cx="6619244" cy="646065"/>
          </a:xfrm>
        </p:spPr>
        <p:txBody>
          <a:bodyPr anchor="t"/>
          <a:lstStyle>
            <a:lvl1pPr marL="0" indent="0" algn="l">
              <a:buNone/>
              <a:defRPr cap="all">
                <a:solidFill>
                  <a:schemeClr val="accent1">
                    <a:lumMod val="60000"/>
                    <a:lumOff val="4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7619239" y="1344169"/>
            <a:ext cx="742949" cy="228599"/>
          </a:xfrm>
        </p:spPr>
        <p:txBody>
          <a:bodyPr anchor="t"/>
          <a:lstStyle>
            <a:lvl1pPr algn="l">
              <a:defRPr b="0" i="0">
                <a:solidFill>
                  <a:schemeClr val="bg1">
                    <a:alpha val="60000"/>
                  </a:schemeClr>
                </a:solidFill>
              </a:defRPr>
            </a:lvl1pPr>
          </a:lstStyle>
          <a:p>
            <a:fld id="{9AB3A824-1A51-4B26-AD58-A6D8E14F6C04}" type="datetimeFigureOut">
              <a:rPr lang="en-US" smtClean="0"/>
              <a:t>8/24/23</a:t>
            </a:fld>
            <a:endParaRPr lang="en-US" dirty="0"/>
          </a:p>
        </p:txBody>
      </p:sp>
      <p:sp>
        <p:nvSpPr>
          <p:cNvPr id="5" name="Footer Placeholder 4"/>
          <p:cNvSpPr>
            <a:spLocks noGrp="1"/>
          </p:cNvSpPr>
          <p:nvPr>
            <p:ph type="ftr" sz="quarter" idx="11"/>
          </p:nvPr>
        </p:nvSpPr>
        <p:spPr bwMode="gray">
          <a:xfrm rot="5400000">
            <a:off x="6713982" y="2420874"/>
            <a:ext cx="2894846" cy="228601"/>
          </a:xfrm>
        </p:spPr>
        <p:txBody>
          <a:bodyPr/>
          <a:lstStyle>
            <a:lvl1pPr>
              <a:defRPr b="0" i="0">
                <a:solidFill>
                  <a:schemeClr val="bg1">
                    <a:alpha val="60000"/>
                  </a:schemeClr>
                </a:solidFill>
              </a:defRPr>
            </a:lvl1pPr>
          </a:lstStyle>
          <a:p>
            <a:r>
              <a:rPr lang="en-US"/>
              <a:t>
              </a:t>
            </a:r>
            <a:endParaRPr lang="en-US" dirty="0"/>
          </a:p>
        </p:txBody>
      </p:sp>
      <p:sp>
        <p:nvSpPr>
          <p:cNvPr id="11" name="Rectangle 10"/>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7764406" y="221797"/>
            <a:ext cx="628649" cy="575765"/>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467615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3727445"/>
            <a:ext cx="6619244"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514350"/>
            <a:ext cx="6619244" cy="257175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5" y="4152499"/>
            <a:ext cx="6619244" cy="370284"/>
          </a:xfrm>
        </p:spPr>
        <p:txBody>
          <a:bodyPr>
            <a:normAutofit/>
          </a:bodyPr>
          <a:lstStyle>
            <a:lvl1pPr marL="0" indent="0">
              <a:buNone/>
              <a:defRPr sz="90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3CBC1C18-307B-4F68-A007-B5B542270E8D}" type="datetimeFigureOut">
              <a:rPr lang="en-US" smtClean="0"/>
              <a:t>8/24/23</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8830688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9144000" cy="51435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1598" y="797563"/>
            <a:ext cx="6623862" cy="1029740"/>
          </a:xfrm>
        </p:spPr>
        <p:txBody>
          <a:bodyPr/>
          <a:lstStyle>
            <a:lvl1pPr>
              <a:defRPr sz="3000"/>
            </a:lvl1pPr>
          </a:lstStyle>
          <a:p>
            <a:r>
              <a:rPr lang="en-US"/>
              <a:t>Click to edit Master title style</a:t>
            </a:r>
            <a:endParaRPr lang="en-US" dirty="0"/>
          </a:p>
        </p:txBody>
      </p:sp>
      <p:sp>
        <p:nvSpPr>
          <p:cNvPr id="8" name="Text Placeholder 3"/>
          <p:cNvSpPr>
            <a:spLocks noGrp="1"/>
          </p:cNvSpPr>
          <p:nvPr>
            <p:ph type="body" sz="half" idx="2"/>
          </p:nvPr>
        </p:nvSpPr>
        <p:spPr>
          <a:xfrm>
            <a:off x="866216" y="2657475"/>
            <a:ext cx="6619244" cy="1857375"/>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8/24/23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3" name="Rectangle 12"/>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4287218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9144000" cy="51435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661175" y="455502"/>
            <a:ext cx="601434" cy="1200329"/>
          </a:xfrm>
          <a:prstGeom prst="rect">
            <a:avLst/>
          </a:prstGeom>
          <a:noFill/>
        </p:spPr>
        <p:txBody>
          <a:bodyPr wrap="square" rtlCol="0">
            <a:spAutoFit/>
          </a:bodyPr>
          <a:lstStyle/>
          <a:p>
            <a:pPr algn="r"/>
            <a:r>
              <a:rPr lang="en-US" sz="7200" b="0" i="0" dirty="0">
                <a:solidFill>
                  <a:schemeClr val="accent1">
                    <a:lumMod val="60000"/>
                    <a:lumOff val="40000"/>
                  </a:schemeClr>
                </a:solidFill>
                <a:latin typeface="Arial"/>
                <a:cs typeface="Arial"/>
              </a:rPr>
              <a:t>“</a:t>
            </a:r>
          </a:p>
        </p:txBody>
      </p:sp>
      <p:sp>
        <p:nvSpPr>
          <p:cNvPr id="13" name="TextBox 12"/>
          <p:cNvSpPr txBox="1"/>
          <p:nvPr/>
        </p:nvSpPr>
        <p:spPr bwMode="gray">
          <a:xfrm>
            <a:off x="7413344" y="1960340"/>
            <a:ext cx="489572" cy="1200329"/>
          </a:xfrm>
          <a:prstGeom prst="rect">
            <a:avLst/>
          </a:prstGeom>
          <a:noFill/>
        </p:spPr>
        <p:txBody>
          <a:bodyPr wrap="square" rtlCol="0">
            <a:spAutoFit/>
          </a:bodyPr>
          <a:lstStyle/>
          <a:p>
            <a:pPr algn="r"/>
            <a:r>
              <a:rPr lang="en-US" sz="72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186408" y="736600"/>
            <a:ext cx="6340430" cy="2022474"/>
          </a:xfrm>
        </p:spPr>
        <p:txBody>
          <a:bodyPr/>
          <a:lstStyle>
            <a:lvl1pPr>
              <a:defRPr sz="3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459459" y="2759074"/>
            <a:ext cx="5798414" cy="256631"/>
          </a:xfrm>
        </p:spPr>
        <p:txBody>
          <a:bodyPr anchor="t">
            <a:normAutofit/>
          </a:bodyPr>
          <a:lstStyle>
            <a:lvl1pPr marL="0" indent="0">
              <a:buNone/>
              <a:defRPr lang="en-US" sz="1050" b="0" i="0" kern="1200" cap="small" dirty="0">
                <a:solidFill>
                  <a:schemeClr val="accent1">
                    <a:lumMod val="60000"/>
                    <a:lumOff val="40000"/>
                  </a:schemeClr>
                </a:solidFill>
                <a:latin typeface="+mn-lt"/>
                <a:ea typeface="+mn-ea"/>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0" name="Text Placeholder 3"/>
          <p:cNvSpPr>
            <a:spLocks noGrp="1"/>
          </p:cNvSpPr>
          <p:nvPr>
            <p:ph type="body" sz="half" idx="2"/>
          </p:nvPr>
        </p:nvSpPr>
        <p:spPr>
          <a:xfrm>
            <a:off x="866216" y="3771899"/>
            <a:ext cx="6933673" cy="748393"/>
          </a:xfrm>
        </p:spPr>
        <p:txBody>
          <a:bodyPr anchor="ct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8/24/23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9" name="Rectangle 18"/>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0550713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1778000"/>
            <a:ext cx="6619245" cy="136688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768725"/>
            <a:ext cx="6619244" cy="645300"/>
          </a:xfrm>
        </p:spPr>
        <p:txBody>
          <a:bodyPr anchor="t"/>
          <a:lstStyle>
            <a:lvl1pPr marL="0" indent="0" algn="l">
              <a:buNone/>
              <a:defRPr sz="1500" cap="none">
                <a:solidFill>
                  <a:schemeClr val="accent1">
                    <a:lumMod val="60000"/>
                    <a:lumOff val="4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8/24/23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1335730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66215" y="1952626"/>
            <a:ext cx="235640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866215" y="2384823"/>
            <a:ext cx="2356409"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3384541" y="1952625"/>
            <a:ext cx="2360257"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3384541" y="2384823"/>
            <a:ext cx="2360257"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916101" y="1952625"/>
            <a:ext cx="2359298"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916247" y="2384822"/>
            <a:ext cx="2359152"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3302978"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29301"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3CBC1C18-307B-4F68-A007-B5B542270E8D}" type="datetimeFigureOut">
              <a:rPr lang="en-US" smtClean="0"/>
              <a:t>8/24/23</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8280682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66215" y="3399633"/>
            <a:ext cx="228782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Picture Placeholder 2"/>
          <p:cNvSpPr>
            <a:spLocks noGrp="1" noChangeAspect="1"/>
          </p:cNvSpPr>
          <p:nvPr>
            <p:ph type="pic" idx="15"/>
          </p:nvPr>
        </p:nvSpPr>
        <p:spPr>
          <a:xfrm>
            <a:off x="1000915"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866215" y="3831830"/>
            <a:ext cx="2287829"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3426649" y="3399634"/>
            <a:ext cx="228782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1" name="Picture Placeholder 2"/>
          <p:cNvSpPr>
            <a:spLocks noGrp="1" noChangeAspect="1"/>
          </p:cNvSpPr>
          <p:nvPr>
            <p:ph type="pic" idx="21"/>
          </p:nvPr>
        </p:nvSpPr>
        <p:spPr>
          <a:xfrm>
            <a:off x="3561347"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3427629" y="3831829"/>
            <a:ext cx="2287829"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987082" y="3399634"/>
            <a:ext cx="2288321"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2" name="Picture Placeholder 2"/>
          <p:cNvSpPr>
            <a:spLocks noGrp="1" noChangeAspect="1"/>
          </p:cNvSpPr>
          <p:nvPr>
            <p:ph type="pic" idx="22"/>
          </p:nvPr>
        </p:nvSpPr>
        <p:spPr>
          <a:xfrm>
            <a:off x="6122273"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987081" y="3831828"/>
            <a:ext cx="2288322"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43" name="Straight Connector 42"/>
          <p:cNvCxnSpPr/>
          <p:nvPr/>
        </p:nvCxnSpPr>
        <p:spPr>
          <a:xfrm>
            <a:off x="3304373"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5848352"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3CBC1C18-307B-4F68-A007-B5B542270E8D}" type="datetimeFigureOut">
              <a:rPr lang="en-US" smtClean="0"/>
              <a:t>8/24/23</a:t>
            </a:fld>
            <a:endParaRPr lang="en-US" dirty="0"/>
          </a:p>
        </p:txBody>
      </p:sp>
      <p:sp>
        <p:nvSpPr>
          <p:cNvPr id="8" name="Footer Placeholder 7"/>
          <p:cNvSpPr>
            <a:spLocks noGrp="1"/>
          </p:cNvSpPr>
          <p:nvPr>
            <p:ph type="ftr" sz="quarter" idx="11"/>
          </p:nvPr>
        </p:nvSpPr>
        <p:spPr>
          <a:xfrm>
            <a:off x="420833" y="4793879"/>
            <a:ext cx="2733212" cy="228601"/>
          </a:xfrm>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2588423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866216" y="1952625"/>
            <a:ext cx="6619244" cy="2562225"/>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21580" y="4793879"/>
            <a:ext cx="742949" cy="228599"/>
          </a:xfrm>
        </p:spPr>
        <p:txBody>
          <a:bodyPr/>
          <a:lstStyle/>
          <a:p>
            <a:fld id="{3CBC1C18-307B-4F68-A007-B5B542270E8D}" type="datetimeFigureOut">
              <a:rPr lang="en-US" smtClean="0"/>
              <a:t>8/24/23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1605094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6438927" y="958850"/>
            <a:ext cx="1057474" cy="3561443"/>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866216" y="958850"/>
            <a:ext cx="4692019" cy="356144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989829" y="4793879"/>
            <a:ext cx="744101" cy="228599"/>
          </a:xfrm>
        </p:spPr>
        <p:txBody>
          <a:bodyPr/>
          <a:lstStyle/>
          <a:p>
            <a:fld id="{3CBC1C18-307B-4F68-A007-B5B542270E8D}" type="datetimeFigureOut">
              <a:rPr lang="en-US" smtClean="0"/>
              <a:t>8/24/23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95965846"/>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19" name="Google Shape;19;p4"/>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831216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66216" y="1952625"/>
            <a:ext cx="6619244" cy="2562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C1C18-307B-4F68-A007-B5B542270E8D}" type="datetimeFigureOut">
              <a:rPr lang="en-US" smtClean="0"/>
              <a:t>8/24/23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9875802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2008234"/>
            <a:ext cx="3263269" cy="1712868"/>
          </a:xfrm>
        </p:spPr>
        <p:txBody>
          <a:bodyPr anchor="ctr"/>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171670" y="2008233"/>
            <a:ext cx="2818159" cy="1712868"/>
          </a:xfrm>
        </p:spPr>
        <p:txBody>
          <a:bodyPr anchor="ctr"/>
          <a:lstStyle>
            <a:lvl1pPr marL="0" indent="0" algn="l">
              <a:buNone/>
              <a:defRPr sz="1500" cap="all">
                <a:solidFill>
                  <a:schemeClr val="accent1">
                    <a:lumMod val="60000"/>
                    <a:lumOff val="4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smtClean="0"/>
              <a:t>8/24/23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5693763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66215" y="1952625"/>
            <a:ext cx="3618869" cy="256222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6535" y="1952625"/>
            <a:ext cx="3618869" cy="256222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BC1C18-307B-4F68-A007-B5B542270E8D}" type="datetimeFigureOut">
              <a:rPr lang="en-US" smtClean="0"/>
              <a:t>8/24/23</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7613674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66216" y="1952625"/>
            <a:ext cx="3618868"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66215" y="2384822"/>
            <a:ext cx="3618869" cy="213002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6535" y="1952625"/>
            <a:ext cx="3618869"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56535" y="2384822"/>
            <a:ext cx="3618869" cy="2130029"/>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BC1C18-307B-4F68-A007-B5B542270E8D}" type="datetimeFigureOut">
              <a:rPr lang="en-US" smtClean="0"/>
              <a:t>8/24/23</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7306804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866216" y="730251"/>
            <a:ext cx="6571060" cy="530223"/>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8/24/23</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4854923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smtClean="0"/>
              <a:t>8/24/23</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7" name="Rectangle 6"/>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0067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971550"/>
            <a:ext cx="2094869" cy="120015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4335859" y="1085850"/>
            <a:ext cx="3892550" cy="3429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866215" y="2346961"/>
            <a:ext cx="2094869" cy="2171699"/>
          </a:xfrm>
        </p:spPr>
        <p:txBody>
          <a:bodyPr/>
          <a:lstStyle>
            <a:lvl1pPr marL="0" indent="0">
              <a:buNone/>
              <a:defRPr sz="105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3CBC1C18-307B-4F68-A007-B5B542270E8D}" type="datetimeFigureOut">
              <a:rPr lang="en-US" smtClean="0"/>
              <a:t>8/24/23</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7494335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1270000"/>
            <a:ext cx="2898851" cy="1301750"/>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910903" y="857250"/>
            <a:ext cx="2420395"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866215" y="2743200"/>
            <a:ext cx="2894409" cy="1028700"/>
          </a:xfrm>
        </p:spPr>
        <p:txBody>
          <a:bodyPr>
            <a:normAutofit/>
          </a:bodyPr>
          <a:lstStyle>
            <a:lvl1pPr marL="0" indent="0">
              <a:buNone/>
              <a:defRPr sz="105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smtClean="0"/>
              <a:t>8/24/23</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1623012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9144000" cy="5143500"/>
            <a:chOff x="0" y="0"/>
            <a:chExt cx="12192000" cy="6858000"/>
          </a:xfrm>
        </p:grpSpPr>
        <p:sp>
          <p:nvSpPr>
            <p:cNvPr id="7" name="Rectangle 6"/>
            <p:cNvSpPr/>
            <p:nvPr/>
          </p:nvSpPr>
          <p:spPr>
            <a:xfrm>
              <a:off x="0" y="0"/>
              <a:ext cx="12192000" cy="6858000"/>
            </a:xfrm>
            <a:prstGeom prst="rect">
              <a:avLst/>
            </a:prstGeom>
            <a:blipFill>
              <a:blip r:embed="rId20">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866216" y="730251"/>
            <a:ext cx="6571060" cy="53022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66216" y="1952625"/>
            <a:ext cx="6571060" cy="25622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89829" y="4793879"/>
            <a:ext cx="742949" cy="228599"/>
          </a:xfrm>
          <a:prstGeom prst="rect">
            <a:avLst/>
          </a:prstGeom>
        </p:spPr>
        <p:txBody>
          <a:bodyPr vert="horz" lIns="91440" tIns="45720" rIns="91440" bIns="45720" rtlCol="0" anchor="ctr"/>
          <a:lstStyle>
            <a:lvl1pPr algn="r">
              <a:defRPr sz="750" b="1" i="0">
                <a:solidFill>
                  <a:schemeClr val="accent1"/>
                </a:solidFill>
              </a:defRPr>
            </a:lvl1pPr>
          </a:lstStyle>
          <a:p>
            <a:fld id="{3CBC1C18-307B-4F68-A007-B5B542270E8D}" type="datetimeFigureOut">
              <a:rPr lang="en-US" smtClean="0"/>
              <a:t>8/24/23</a:t>
            </a:fld>
            <a:endParaRPr lang="en-US" dirty="0"/>
          </a:p>
        </p:txBody>
      </p:sp>
      <p:sp>
        <p:nvSpPr>
          <p:cNvPr id="5" name="Footer Placeholder 4"/>
          <p:cNvSpPr>
            <a:spLocks noGrp="1"/>
          </p:cNvSpPr>
          <p:nvPr>
            <p:ph type="ftr" sz="quarter" idx="3"/>
          </p:nvPr>
        </p:nvSpPr>
        <p:spPr>
          <a:xfrm>
            <a:off x="420833" y="4793879"/>
            <a:ext cx="2894846" cy="228601"/>
          </a:xfrm>
          <a:prstGeom prst="rect">
            <a:avLst/>
          </a:prstGeom>
        </p:spPr>
        <p:txBody>
          <a:bodyPr vert="horz" lIns="91440" tIns="45720" rIns="91440" bIns="45720" rtlCol="0" anchor="ctr"/>
          <a:lstStyle>
            <a:lvl1pPr algn="l">
              <a:defRPr sz="750" b="1" i="0">
                <a:solidFill>
                  <a:schemeClr val="accent1"/>
                </a:solidFill>
              </a:defRPr>
            </a:lvl1pPr>
          </a:lstStyle>
          <a:p>
            <a:r>
              <a:rPr lang="en-US"/>
              <a:t>
              </a:t>
            </a:r>
            <a:endParaRPr lang="en-US" dirty="0"/>
          </a:p>
        </p:txBody>
      </p:sp>
      <p:sp>
        <p:nvSpPr>
          <p:cNvPr id="21" name="Rectangle 20"/>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bg1"/>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00547287"/>
      </p:ext>
    </p:extLst>
  </p:cSld>
  <p:clrMap bg1="lt1" tx1="dk1" bg2="lt2" tx2="dk2" accent1="accent1" accent2="accent2" accent3="accent3" accent4="accent4" accent5="accent5" accent6="accent6" hlink="hlink" folHlink="folHlink"/>
  <p:sldLayoutIdLst>
    <p:sldLayoutId id="2147484080" r:id="rId1"/>
    <p:sldLayoutId id="2147484081" r:id="rId2"/>
    <p:sldLayoutId id="2147484082" r:id="rId3"/>
    <p:sldLayoutId id="2147484083" r:id="rId4"/>
    <p:sldLayoutId id="2147484084" r:id="rId5"/>
    <p:sldLayoutId id="2147484085" r:id="rId6"/>
    <p:sldLayoutId id="2147484086" r:id="rId7"/>
    <p:sldLayoutId id="2147484087" r:id="rId8"/>
    <p:sldLayoutId id="2147484088" r:id="rId9"/>
    <p:sldLayoutId id="2147484089" r:id="rId10"/>
    <p:sldLayoutId id="2147484090" r:id="rId11"/>
    <p:sldLayoutId id="2147484091" r:id="rId12"/>
    <p:sldLayoutId id="2147484092" r:id="rId13"/>
    <p:sldLayoutId id="2147484093" r:id="rId14"/>
    <p:sldLayoutId id="2147484094" r:id="rId15"/>
    <p:sldLayoutId id="2147484095" r:id="rId16"/>
    <p:sldLayoutId id="2147484096" r:id="rId17"/>
    <p:sldLayoutId id="2147484097" r:id="rId18"/>
  </p:sldLayoutIdLst>
  <p:hf sldNum="0" hdr="0" ftr="0" dt="0"/>
  <p:txStyles>
    <p:titleStyle>
      <a:lvl1pPr algn="l" defTabSz="342900" rtl="0" eaLnBrk="1" latinLnBrk="0" hangingPunct="1">
        <a:spcBef>
          <a:spcPct val="0"/>
        </a:spcBef>
        <a:buNone/>
        <a:defRPr sz="27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jpe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18.xml"/><Relationship Id="rId4" Type="http://schemas.openxmlformats.org/officeDocument/2006/relationships/image" Target="../media/image25.sv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18.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1">
                <a:shade val="48000"/>
                <a:satMod val="110000"/>
                <a:lumMod val="40000"/>
              </a:schemeClr>
              <a:schemeClr val="bg1">
                <a:tint val="90000"/>
                <a:lumMod val="106000"/>
              </a:schemeClr>
            </a:duotone>
          </a:blip>
          <a:stretch/>
        </a:blipFill>
        <a:effectLst/>
      </p:bgPr>
    </p:bg>
    <p:spTree>
      <p:nvGrpSpPr>
        <p:cNvPr id="1" name="Shape 55"/>
        <p:cNvGrpSpPr/>
        <p:nvPr/>
      </p:nvGrpSpPr>
      <p:grpSpPr>
        <a:xfrm>
          <a:off x="0" y="0"/>
          <a:ext cx="0" cy="0"/>
          <a:chOff x="0" y="0"/>
          <a:chExt cx="0" cy="0"/>
        </a:xfrm>
      </p:grpSpPr>
      <p:sp>
        <p:nvSpPr>
          <p:cNvPr id="77" name="Google Shape;56;p13"/>
          <p:cNvSpPr txBox="1">
            <a:spLocks noGrp="1"/>
          </p:cNvSpPr>
          <p:nvPr>
            <p:ph type="ctrTitle"/>
          </p:nvPr>
        </p:nvSpPr>
        <p:spPr>
          <a:xfrm>
            <a:off x="514350" y="514350"/>
            <a:ext cx="4566608" cy="4049024"/>
          </a:xfrm>
          <a:prstGeom prst="rect">
            <a:avLst/>
          </a:prstGeom>
        </p:spPr>
        <p:txBody>
          <a:bodyPr spcFirstLastPara="1" vert="horz" lIns="91440" tIns="45720" rIns="91440" bIns="45720" rtlCol="0" anchor="ctr" anchorCtr="0">
            <a:normAutofit/>
          </a:bodyPr>
          <a:lstStyle/>
          <a:p>
            <a:pPr marL="0" lvl="0" indent="0" algn="l" defTabSz="914400">
              <a:spcAft>
                <a:spcPts val="0"/>
              </a:spcAft>
            </a:pPr>
            <a:r>
              <a:rPr lang="en-US" sz="3600" dirty="0">
                <a:solidFill>
                  <a:srgbClr val="FFFFFF"/>
                </a:solidFill>
              </a:rPr>
              <a:t>IST 722: </a:t>
            </a:r>
            <a:br>
              <a:rPr lang="en-US" sz="3600" dirty="0">
                <a:solidFill>
                  <a:srgbClr val="FFFFFF"/>
                </a:solidFill>
              </a:rPr>
            </a:br>
            <a:r>
              <a:rPr lang="en-US" sz="3600" dirty="0">
                <a:solidFill>
                  <a:srgbClr val="FFFFFF"/>
                </a:solidFill>
              </a:rPr>
              <a:t>Data Warehouse</a:t>
            </a:r>
            <a:br>
              <a:rPr lang="en-US" sz="3600" dirty="0">
                <a:solidFill>
                  <a:srgbClr val="FFFFFF"/>
                </a:solidFill>
              </a:rPr>
            </a:br>
            <a:endParaRPr lang="en-US" sz="3600" dirty="0">
              <a:solidFill>
                <a:srgbClr val="FFFFFF"/>
              </a:solidFill>
            </a:endParaRPr>
          </a:p>
          <a:p>
            <a:pPr marL="0" lvl="0" indent="0" algn="l" defTabSz="914400">
              <a:spcAft>
                <a:spcPts val="0"/>
              </a:spcAft>
            </a:pPr>
            <a:r>
              <a:rPr lang="en-US" sz="3600" dirty="0">
                <a:solidFill>
                  <a:srgbClr val="FFFFFF"/>
                </a:solidFill>
              </a:rPr>
              <a:t>FudgeInc </a:t>
            </a:r>
            <a:br>
              <a:rPr lang="en-US" sz="3600" dirty="0">
                <a:solidFill>
                  <a:srgbClr val="FFFFFF"/>
                </a:solidFill>
              </a:rPr>
            </a:br>
            <a:r>
              <a:rPr lang="en-US" sz="3600" dirty="0">
                <a:solidFill>
                  <a:srgbClr val="FFFFFF"/>
                </a:solidFill>
              </a:rPr>
              <a:t>Order Fulfillment</a:t>
            </a:r>
          </a:p>
        </p:txBody>
      </p:sp>
      <p:graphicFrame>
        <p:nvGraphicFramePr>
          <p:cNvPr id="79" name="Google Shape;57;p13">
            <a:extLst>
              <a:ext uri="{FF2B5EF4-FFF2-40B4-BE49-F238E27FC236}">
                <a16:creationId xmlns:a16="http://schemas.microsoft.com/office/drawing/2014/main" id="{69EFD227-2308-2516-0AB7-9BE1AD36384D}"/>
              </a:ext>
            </a:extLst>
          </p:cNvPr>
          <p:cNvGraphicFramePr/>
          <p:nvPr>
            <p:extLst>
              <p:ext uri="{D42A27DB-BD31-4B8C-83A1-F6EECF244321}">
                <p14:modId xmlns:p14="http://schemas.microsoft.com/office/powerpoint/2010/main" val="1706491018"/>
              </p:ext>
            </p:extLst>
          </p:nvPr>
        </p:nvGraphicFramePr>
        <p:xfrm>
          <a:off x="5305246" y="2286000"/>
          <a:ext cx="3246674" cy="24091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5143500"/>
            <a:chOff x="0" y="0"/>
            <a:chExt cx="12192000" cy="6858000"/>
          </a:xfrm>
        </p:grpSpPr>
        <p:sp>
          <p:nvSpPr>
            <p:cNvPr id="11" name="Rectangle 10">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1" name="Rectangle 20">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510C9632-BB6F-48EE-AB65-501878BA5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0"/>
            <a:ext cx="9144000" cy="5143499"/>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25" name="Freeform: Shape 24">
            <a:extLst>
              <a:ext uri="{FF2B5EF4-FFF2-40B4-BE49-F238E27FC236}">
                <a16:creationId xmlns:a16="http://schemas.microsoft.com/office/drawing/2014/main" id="{4EC8AAB6-953B-4D29-9967-3C44D06BB4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3878973" y="-105650"/>
            <a:ext cx="4540253" cy="5354799"/>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27" name="Freeform 5">
            <a:extLst>
              <a:ext uri="{FF2B5EF4-FFF2-40B4-BE49-F238E27FC236}">
                <a16:creationId xmlns:a16="http://schemas.microsoft.com/office/drawing/2014/main" id="{C89ED458-2326-40DC-9C7B-1A717B655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190"/>
            <a:ext cx="9144000" cy="5142310"/>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A8D6EA9D-D1BB-F7F6-2B85-3A01BA5E746F}"/>
              </a:ext>
            </a:extLst>
          </p:cNvPr>
          <p:cNvSpPr>
            <a:spLocks noGrp="1"/>
          </p:cNvSpPr>
          <p:nvPr>
            <p:ph type="title"/>
          </p:nvPr>
        </p:nvSpPr>
        <p:spPr>
          <a:xfrm>
            <a:off x="866216" y="730251"/>
            <a:ext cx="2206657" cy="765174"/>
          </a:xfrm>
        </p:spPr>
        <p:txBody>
          <a:bodyPr vert="horz" lIns="91440" tIns="45720" rIns="91440" bIns="45720" rtlCol="0" anchor="ctr">
            <a:normAutofit/>
          </a:bodyPr>
          <a:lstStyle/>
          <a:p>
            <a:pPr defTabSz="457200">
              <a:lnSpc>
                <a:spcPct val="90000"/>
              </a:lnSpc>
              <a:spcBef>
                <a:spcPct val="0"/>
              </a:spcBef>
            </a:pPr>
            <a:r>
              <a:rPr lang="en-US" sz="1400">
                <a:solidFill>
                  <a:schemeClr val="tx1"/>
                </a:solidFill>
              </a:rPr>
              <a:t>Lag time affected by Product Category</a:t>
            </a:r>
          </a:p>
        </p:txBody>
      </p:sp>
      <p:pic>
        <p:nvPicPr>
          <p:cNvPr id="5" name="Picture 4">
            <a:extLst>
              <a:ext uri="{FF2B5EF4-FFF2-40B4-BE49-F238E27FC236}">
                <a16:creationId xmlns:a16="http://schemas.microsoft.com/office/drawing/2014/main" id="{D25B3358-FD14-330E-D6E9-BC68B1022FD2}"/>
              </a:ext>
            </a:extLst>
          </p:cNvPr>
          <p:cNvPicPr>
            <a:picLocks noChangeAspect="1"/>
          </p:cNvPicPr>
          <p:nvPr/>
        </p:nvPicPr>
        <p:blipFill rotWithShape="1">
          <a:blip r:embed="rId3"/>
          <a:srcRect l="2941" r="13975" b="-3"/>
          <a:stretch/>
        </p:blipFill>
        <p:spPr>
          <a:xfrm>
            <a:off x="3712057" y="601622"/>
            <a:ext cx="4793650" cy="3937873"/>
          </a:xfrm>
          <a:prstGeom prst="rect">
            <a:avLst/>
          </a:prstGeom>
        </p:spPr>
      </p:pic>
      <p:sp>
        <p:nvSpPr>
          <p:cNvPr id="29" name="Rectangle 28">
            <a:extLst>
              <a:ext uri="{FF2B5EF4-FFF2-40B4-BE49-F238E27FC236}">
                <a16:creationId xmlns:a16="http://schemas.microsoft.com/office/drawing/2014/main" id="{6F9D1DE6-E368-4F07-85F9-D5B767477D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1" name="Oval 30">
            <a:extLst>
              <a:ext uri="{FF2B5EF4-FFF2-40B4-BE49-F238E27FC236}">
                <a16:creationId xmlns:a16="http://schemas.microsoft.com/office/drawing/2014/main" id="{F63B1F66-4ACE-4A01-8ADF-F175A9C35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0250"/>
            <a:ext cx="3143250" cy="314325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3" name="Oval 32">
            <a:extLst>
              <a:ext uri="{FF2B5EF4-FFF2-40B4-BE49-F238E27FC236}">
                <a16:creationId xmlns:a16="http://schemas.microsoft.com/office/drawing/2014/main" id="{CF8448ED-9332-4A9B-8CAB-B1985E596E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71700"/>
            <a:ext cx="1771650" cy="177165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Text Placeholder 2">
            <a:extLst>
              <a:ext uri="{FF2B5EF4-FFF2-40B4-BE49-F238E27FC236}">
                <a16:creationId xmlns:a16="http://schemas.microsoft.com/office/drawing/2014/main" id="{1A528768-2656-D52F-1008-CBF756D14C53}"/>
              </a:ext>
            </a:extLst>
          </p:cNvPr>
          <p:cNvSpPr>
            <a:spLocks noGrp="1"/>
          </p:cNvSpPr>
          <p:nvPr>
            <p:ph type="body" idx="1"/>
          </p:nvPr>
        </p:nvSpPr>
        <p:spPr>
          <a:xfrm>
            <a:off x="866216" y="1590675"/>
            <a:ext cx="2350294" cy="2924175"/>
          </a:xfrm>
        </p:spPr>
        <p:txBody>
          <a:bodyPr vert="horz" lIns="91440" tIns="45720" rIns="91440" bIns="45720" rtlCol="0">
            <a:normAutofit/>
          </a:bodyPr>
          <a:lstStyle/>
          <a:p>
            <a:pPr defTabSz="457200">
              <a:spcBef>
                <a:spcPts val="1000"/>
              </a:spcBef>
              <a:buSzPct val="80000"/>
              <a:buFont typeface="Wingdings 3" charset="2"/>
              <a:buChar char=""/>
            </a:pPr>
            <a:r>
              <a:rPr lang="en-US" sz="1200" dirty="0">
                <a:solidFill>
                  <a:schemeClr val="tx1"/>
                </a:solidFill>
              </a:rPr>
              <a:t>Different product categories may have distinct characteristics, handling requirements, availability, and processing complexities, all of which can influence the lag time</a:t>
            </a:r>
          </a:p>
        </p:txBody>
      </p:sp>
      <p:sp>
        <p:nvSpPr>
          <p:cNvPr id="35" name="Freeform 5">
            <a:extLst>
              <a:ext uri="{FF2B5EF4-FFF2-40B4-BE49-F238E27FC236}">
                <a16:creationId xmlns:a16="http://schemas.microsoft.com/office/drawing/2014/main" id="{ED3A2261-1C75-40FF-8CD6-18C5900C1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2355364" y="1369559"/>
            <a:ext cx="2474555" cy="330693"/>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Tree>
    <p:extLst>
      <p:ext uri="{BB962C8B-B14F-4D97-AF65-F5344CB8AC3E}">
        <p14:creationId xmlns:p14="http://schemas.microsoft.com/office/powerpoint/2010/main" val="1607935558"/>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5143500"/>
            <a:chOff x="0" y="0"/>
            <a:chExt cx="12192000" cy="6858000"/>
          </a:xfrm>
        </p:grpSpPr>
        <p:sp>
          <p:nvSpPr>
            <p:cNvPr id="10" name="Rectangle 9">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8"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0" name="Rectangle 19">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8A43DE5-F1E4-7168-B7F9-C73B76D0BC9C}"/>
              </a:ext>
            </a:extLst>
          </p:cNvPr>
          <p:cNvSpPr>
            <a:spLocks noGrp="1"/>
          </p:cNvSpPr>
          <p:nvPr>
            <p:ph type="title"/>
          </p:nvPr>
        </p:nvSpPr>
        <p:spPr>
          <a:xfrm>
            <a:off x="866215" y="730251"/>
            <a:ext cx="6571060" cy="530223"/>
          </a:xfrm>
        </p:spPr>
        <p:txBody>
          <a:bodyPr vert="horz" lIns="91440" tIns="45720" rIns="91440" bIns="45720" rtlCol="0" anchor="ctr">
            <a:normAutofit fontScale="90000"/>
          </a:bodyPr>
          <a:lstStyle/>
          <a:p>
            <a:pPr defTabSz="457200">
              <a:lnSpc>
                <a:spcPct val="90000"/>
              </a:lnSpc>
              <a:spcBef>
                <a:spcPct val="0"/>
              </a:spcBef>
            </a:pPr>
            <a:r>
              <a:rPr lang="en-US" sz="3100" dirty="0"/>
              <a:t>Order fulfillment Count and Time by Shipper</a:t>
            </a:r>
          </a:p>
        </p:txBody>
      </p:sp>
      <p:sp>
        <p:nvSpPr>
          <p:cNvPr id="3" name="Text Placeholder 2">
            <a:extLst>
              <a:ext uri="{FF2B5EF4-FFF2-40B4-BE49-F238E27FC236}">
                <a16:creationId xmlns:a16="http://schemas.microsoft.com/office/drawing/2014/main" id="{02823ED4-B4B6-EC7B-540F-B77CBB2A0F43}"/>
              </a:ext>
            </a:extLst>
          </p:cNvPr>
          <p:cNvSpPr>
            <a:spLocks noGrp="1"/>
          </p:cNvSpPr>
          <p:nvPr>
            <p:ph type="body" idx="1"/>
          </p:nvPr>
        </p:nvSpPr>
        <p:spPr>
          <a:xfrm>
            <a:off x="866216" y="1952625"/>
            <a:ext cx="2610790" cy="2562225"/>
          </a:xfrm>
        </p:spPr>
        <p:txBody>
          <a:bodyPr vert="horz" lIns="91440" tIns="45720" rIns="91440" bIns="45720" rtlCol="0" anchor="ctr">
            <a:normAutofit/>
          </a:bodyPr>
          <a:lstStyle/>
          <a:p>
            <a:pPr defTabSz="457200">
              <a:spcBef>
                <a:spcPts val="1000"/>
              </a:spcBef>
              <a:buSzPct val="80000"/>
              <a:buFont typeface="Wingdings 3" charset="2"/>
              <a:buChar char=""/>
            </a:pPr>
            <a:r>
              <a:rPr lang="en-US" sz="1200" dirty="0"/>
              <a:t>The choice of shipper and the effectiveness of their operations can influence the speed and reliability of order fulfillment.</a:t>
            </a:r>
          </a:p>
        </p:txBody>
      </p:sp>
      <p:pic>
        <p:nvPicPr>
          <p:cNvPr id="4" name="Picture 3">
            <a:extLst>
              <a:ext uri="{FF2B5EF4-FFF2-40B4-BE49-F238E27FC236}">
                <a16:creationId xmlns:a16="http://schemas.microsoft.com/office/drawing/2014/main" id="{24AEAC9F-AD52-CD04-CF62-7526DA61BDD6}"/>
              </a:ext>
            </a:extLst>
          </p:cNvPr>
          <p:cNvPicPr>
            <a:picLocks noChangeAspect="1"/>
          </p:cNvPicPr>
          <p:nvPr/>
        </p:nvPicPr>
        <p:blipFill rotWithShape="1">
          <a:blip r:embed="rId3"/>
          <a:srcRect t="5999" r="2" b="5467"/>
          <a:stretch/>
        </p:blipFill>
        <p:spPr>
          <a:xfrm>
            <a:off x="3738717" y="2081963"/>
            <a:ext cx="4619101" cy="2300372"/>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3541441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DA34B8A-FA8D-4E16-AD72-7B60B1C258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5143500"/>
            <a:chOff x="0" y="0"/>
            <a:chExt cx="12192000" cy="6858000"/>
          </a:xfrm>
        </p:grpSpPr>
        <p:sp>
          <p:nvSpPr>
            <p:cNvPr id="10" name="Rectangle 9">
              <a:extLst>
                <a:ext uri="{FF2B5EF4-FFF2-40B4-BE49-F238E27FC236}">
                  <a16:creationId xmlns:a16="http://schemas.microsoft.com/office/drawing/2014/main" id="{6885D229-60DD-4D71-8181-10E781C14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a:extLst>
                <a:ext uri="{FF2B5EF4-FFF2-40B4-BE49-F238E27FC236}">
                  <a16:creationId xmlns:a16="http://schemas.microsoft.com/office/drawing/2014/main" id="{0B0DAA45-BE66-4F0C-93A6-519D9410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a:extLst>
                <a:ext uri="{FF2B5EF4-FFF2-40B4-BE49-F238E27FC236}">
                  <a16:creationId xmlns:a16="http://schemas.microsoft.com/office/drawing/2014/main" id="{EF449A3D-A43B-4688-BD89-35734D007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74E9975C-AF3D-48EF-B3F0-112A01A382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CF00A076-2FEA-40D1-8F85-842481797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A2E68741-6133-4CAA-BF3C-F0E6CF40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a:extLst>
                <a:ext uri="{FF2B5EF4-FFF2-40B4-BE49-F238E27FC236}">
                  <a16:creationId xmlns:a16="http://schemas.microsoft.com/office/drawing/2014/main" id="{76C01C64-4A8B-42FC-93C5-2D6A3EBAB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a:extLst>
                <a:ext uri="{FF2B5EF4-FFF2-40B4-BE49-F238E27FC236}">
                  <a16:creationId xmlns:a16="http://schemas.microsoft.com/office/drawing/2014/main" id="{D969AEA9-C1EE-45E1-9964-D9705492E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8" name="Freeform 5">
              <a:extLst>
                <a:ext uri="{FF2B5EF4-FFF2-40B4-BE49-F238E27FC236}">
                  <a16:creationId xmlns:a16="http://schemas.microsoft.com/office/drawing/2014/main" id="{4845E67D-4E5B-44B3-AB74-5E95C839E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0" name="Rectangle 19">
            <a:extLst>
              <a:ext uri="{FF2B5EF4-FFF2-40B4-BE49-F238E27FC236}">
                <a16:creationId xmlns:a16="http://schemas.microsoft.com/office/drawing/2014/main" id="{079CE317-680B-449C-A423-71C1FE069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24" name="Freeform: Shape 23">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3878973" y="-105650"/>
            <a:ext cx="4540253" cy="5354799"/>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26"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190"/>
            <a:ext cx="9144000" cy="5142310"/>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0E6773B8-BCC6-1229-26E1-912E5AE2F345}"/>
              </a:ext>
            </a:extLst>
          </p:cNvPr>
          <p:cNvSpPr>
            <a:spLocks noGrp="1"/>
          </p:cNvSpPr>
          <p:nvPr>
            <p:ph type="title"/>
          </p:nvPr>
        </p:nvSpPr>
        <p:spPr>
          <a:xfrm>
            <a:off x="866216" y="730251"/>
            <a:ext cx="2206657" cy="765174"/>
          </a:xfrm>
        </p:spPr>
        <p:txBody>
          <a:bodyPr vert="horz" lIns="91440" tIns="45720" rIns="91440" bIns="45720" rtlCol="0" anchor="ctr">
            <a:normAutofit/>
          </a:bodyPr>
          <a:lstStyle/>
          <a:p>
            <a:pPr defTabSz="457200">
              <a:lnSpc>
                <a:spcPct val="90000"/>
              </a:lnSpc>
              <a:spcBef>
                <a:spcPct val="0"/>
              </a:spcBef>
            </a:pPr>
            <a:r>
              <a:rPr lang="en-US" sz="1400" b="0" i="0" kern="1200" dirty="0">
                <a:solidFill>
                  <a:srgbClr val="EBEBEB"/>
                </a:solidFill>
                <a:latin typeface="+mj-lt"/>
                <a:ea typeface="+mj-ea"/>
                <a:cs typeface="+mj-cs"/>
              </a:rPr>
              <a:t>Lag time by Location and Customer</a:t>
            </a:r>
          </a:p>
        </p:txBody>
      </p:sp>
      <p:pic>
        <p:nvPicPr>
          <p:cNvPr id="4" name="Picture 3" descr="A map of the united states&#10;&#10;Description automatically generated">
            <a:extLst>
              <a:ext uri="{FF2B5EF4-FFF2-40B4-BE49-F238E27FC236}">
                <a16:creationId xmlns:a16="http://schemas.microsoft.com/office/drawing/2014/main" id="{309049E4-D1EF-FD98-002C-AEBDF0449E10}"/>
              </a:ext>
            </a:extLst>
          </p:cNvPr>
          <p:cNvPicPr>
            <a:picLocks noChangeAspect="1"/>
          </p:cNvPicPr>
          <p:nvPr/>
        </p:nvPicPr>
        <p:blipFill>
          <a:blip r:embed="rId3"/>
          <a:stretch>
            <a:fillRect/>
          </a:stretch>
        </p:blipFill>
        <p:spPr>
          <a:xfrm>
            <a:off x="3895955" y="1211552"/>
            <a:ext cx="4793650" cy="2720395"/>
          </a:xfrm>
          <a:prstGeom prst="rect">
            <a:avLst/>
          </a:prstGeom>
        </p:spPr>
      </p:pic>
      <p:sp>
        <p:nvSpPr>
          <p:cNvPr id="28" name="Rectangle 27">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0" name="Oval 29">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0250"/>
            <a:ext cx="3143250" cy="314325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2" name="Oval 31">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71700"/>
            <a:ext cx="1771650" cy="177165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Text Placeholder 2">
            <a:extLst>
              <a:ext uri="{FF2B5EF4-FFF2-40B4-BE49-F238E27FC236}">
                <a16:creationId xmlns:a16="http://schemas.microsoft.com/office/drawing/2014/main" id="{FF23633D-C8E0-E1E4-7667-EC4E34C8E626}"/>
              </a:ext>
            </a:extLst>
          </p:cNvPr>
          <p:cNvSpPr>
            <a:spLocks noGrp="1"/>
          </p:cNvSpPr>
          <p:nvPr>
            <p:ph type="body" idx="1"/>
          </p:nvPr>
        </p:nvSpPr>
        <p:spPr>
          <a:xfrm>
            <a:off x="866216" y="1590675"/>
            <a:ext cx="2350294" cy="2924175"/>
          </a:xfrm>
        </p:spPr>
        <p:txBody>
          <a:bodyPr vert="horz" lIns="91440" tIns="45720" rIns="91440" bIns="45720" rtlCol="0">
            <a:normAutofit/>
          </a:bodyPr>
          <a:lstStyle/>
          <a:p>
            <a:pPr defTabSz="457200">
              <a:spcBef>
                <a:spcPts val="1000"/>
              </a:spcBef>
              <a:buSzPct val="80000"/>
              <a:buFont typeface="Wingdings 3" charset="2"/>
              <a:buChar char=""/>
            </a:pPr>
            <a:r>
              <a:rPr lang="en-US" sz="1200" dirty="0">
                <a:solidFill>
                  <a:srgbClr val="FFFFFF"/>
                </a:solidFill>
              </a:rPr>
              <a:t>Different geographic locations, Local Delivery Infrastructure and types of customers introduce various logistical and operational considerations that influence lag time.</a:t>
            </a:r>
          </a:p>
        </p:txBody>
      </p:sp>
      <p:sp>
        <p:nvSpPr>
          <p:cNvPr id="34"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2355364" y="1369559"/>
            <a:ext cx="2474555" cy="330693"/>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Tree>
    <p:extLst>
      <p:ext uri="{BB962C8B-B14F-4D97-AF65-F5344CB8AC3E}">
        <p14:creationId xmlns:p14="http://schemas.microsoft.com/office/powerpoint/2010/main" val="2875353273"/>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DA34B8A-FA8D-4E16-AD72-7B60B1C258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5143500"/>
            <a:chOff x="0" y="0"/>
            <a:chExt cx="12192000" cy="6858000"/>
          </a:xfrm>
        </p:grpSpPr>
        <p:sp>
          <p:nvSpPr>
            <p:cNvPr id="10" name="Rectangle 9">
              <a:extLst>
                <a:ext uri="{FF2B5EF4-FFF2-40B4-BE49-F238E27FC236}">
                  <a16:creationId xmlns:a16="http://schemas.microsoft.com/office/drawing/2014/main" id="{6885D229-60DD-4D71-8181-10E781C14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a:extLst>
                <a:ext uri="{FF2B5EF4-FFF2-40B4-BE49-F238E27FC236}">
                  <a16:creationId xmlns:a16="http://schemas.microsoft.com/office/drawing/2014/main" id="{0B0DAA45-BE66-4F0C-93A6-519D9410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a:extLst>
                <a:ext uri="{FF2B5EF4-FFF2-40B4-BE49-F238E27FC236}">
                  <a16:creationId xmlns:a16="http://schemas.microsoft.com/office/drawing/2014/main" id="{EF449A3D-A43B-4688-BD89-35734D007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74E9975C-AF3D-48EF-B3F0-112A01A382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CF00A076-2FEA-40D1-8F85-842481797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A2E68741-6133-4CAA-BF3C-F0E6CF40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a:extLst>
                <a:ext uri="{FF2B5EF4-FFF2-40B4-BE49-F238E27FC236}">
                  <a16:creationId xmlns:a16="http://schemas.microsoft.com/office/drawing/2014/main" id="{76C01C64-4A8B-42FC-93C5-2D6A3EBAB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a:extLst>
                <a:ext uri="{FF2B5EF4-FFF2-40B4-BE49-F238E27FC236}">
                  <a16:creationId xmlns:a16="http://schemas.microsoft.com/office/drawing/2014/main" id="{D969AEA9-C1EE-45E1-9964-D9705492E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8" name="Freeform 5">
              <a:extLst>
                <a:ext uri="{FF2B5EF4-FFF2-40B4-BE49-F238E27FC236}">
                  <a16:creationId xmlns:a16="http://schemas.microsoft.com/office/drawing/2014/main" id="{4845E67D-4E5B-44B3-AB74-5E95C839E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0" name="Rectangle 19">
            <a:extLst>
              <a:ext uri="{FF2B5EF4-FFF2-40B4-BE49-F238E27FC236}">
                <a16:creationId xmlns:a16="http://schemas.microsoft.com/office/drawing/2014/main" id="{079CE317-680B-449C-A423-71C1FE069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1B9C7EF-4E1C-3F98-F971-C1F545BE6FCF}"/>
              </a:ext>
            </a:extLst>
          </p:cNvPr>
          <p:cNvSpPr>
            <a:spLocks noGrp="1"/>
          </p:cNvSpPr>
          <p:nvPr>
            <p:ph type="title"/>
          </p:nvPr>
        </p:nvSpPr>
        <p:spPr>
          <a:xfrm>
            <a:off x="866215" y="730251"/>
            <a:ext cx="6571060" cy="530223"/>
          </a:xfrm>
        </p:spPr>
        <p:txBody>
          <a:bodyPr vert="horz" lIns="91440" tIns="45720" rIns="91440" bIns="45720" rtlCol="0" anchor="ctr">
            <a:normAutofit fontScale="90000"/>
          </a:bodyPr>
          <a:lstStyle/>
          <a:p>
            <a:pPr defTabSz="457200">
              <a:spcBef>
                <a:spcPct val="0"/>
              </a:spcBef>
            </a:pPr>
            <a:r>
              <a:rPr lang="en-US" sz="3600" b="0" i="0" kern="1200" dirty="0">
                <a:solidFill>
                  <a:srgbClr val="EBEBEB"/>
                </a:solidFill>
                <a:latin typeface="+mj-lt"/>
                <a:ea typeface="+mj-ea"/>
                <a:cs typeface="+mj-cs"/>
              </a:rPr>
              <a:t>Lag time by month</a:t>
            </a:r>
          </a:p>
        </p:txBody>
      </p:sp>
      <p:pic>
        <p:nvPicPr>
          <p:cNvPr id="4" name="Picture 3">
            <a:extLst>
              <a:ext uri="{FF2B5EF4-FFF2-40B4-BE49-F238E27FC236}">
                <a16:creationId xmlns:a16="http://schemas.microsoft.com/office/drawing/2014/main" id="{89178D8C-070C-79B5-E972-7C944C9D4D93}"/>
              </a:ext>
            </a:extLst>
          </p:cNvPr>
          <p:cNvPicPr>
            <a:picLocks noChangeAspect="1"/>
          </p:cNvPicPr>
          <p:nvPr/>
        </p:nvPicPr>
        <p:blipFill>
          <a:blip r:embed="rId3"/>
          <a:stretch>
            <a:fillRect/>
          </a:stretch>
        </p:blipFill>
        <p:spPr>
          <a:xfrm>
            <a:off x="526338" y="2171700"/>
            <a:ext cx="4159568" cy="2114550"/>
          </a:xfrm>
          <a:prstGeom prst="roundRect">
            <a:avLst>
              <a:gd name="adj" fmla="val 0"/>
            </a:avLst>
          </a:prstGeom>
          <a:effectLst>
            <a:outerShdw blurRad="50800" dist="50800" dir="5400000" algn="tl" rotWithShape="0">
              <a:srgbClr val="000000">
                <a:alpha val="43000"/>
              </a:srgbClr>
            </a:outerShdw>
          </a:effectLst>
        </p:spPr>
      </p:pic>
      <p:sp>
        <p:nvSpPr>
          <p:cNvPr id="3" name="Text Placeholder 2">
            <a:extLst>
              <a:ext uri="{FF2B5EF4-FFF2-40B4-BE49-F238E27FC236}">
                <a16:creationId xmlns:a16="http://schemas.microsoft.com/office/drawing/2014/main" id="{38ABDAB5-DB82-465B-1A8D-2C05676FCC02}"/>
              </a:ext>
            </a:extLst>
          </p:cNvPr>
          <p:cNvSpPr>
            <a:spLocks noGrp="1"/>
          </p:cNvSpPr>
          <p:nvPr>
            <p:ph type="body" idx="1"/>
          </p:nvPr>
        </p:nvSpPr>
        <p:spPr>
          <a:xfrm>
            <a:off x="4485715" y="1952625"/>
            <a:ext cx="3908984" cy="2562225"/>
          </a:xfrm>
        </p:spPr>
        <p:txBody>
          <a:bodyPr vert="horz" lIns="91440" tIns="45720" rIns="91440" bIns="45720" rtlCol="0" anchor="ctr">
            <a:normAutofit/>
          </a:bodyPr>
          <a:lstStyle/>
          <a:p>
            <a:pPr defTabSz="457200">
              <a:spcBef>
                <a:spcPts val="1000"/>
              </a:spcBef>
              <a:buSzPct val="80000"/>
              <a:buFont typeface="Wingdings 3" charset="2"/>
              <a:buChar char=""/>
            </a:pPr>
            <a:r>
              <a:rPr lang="en-US" dirty="0"/>
              <a:t>Different months with Seasonal Demand Fluctuations, Holiday Rushes, Operational Capacity, Supplier and Manufacturer Schedules, </a:t>
            </a:r>
            <a:r>
              <a:rPr lang="en-US" dirty="0" err="1"/>
              <a:t>etc</a:t>
            </a:r>
            <a:r>
              <a:rPr lang="en-US" dirty="0"/>
              <a:t>  impact order processing, fulfillment, and shipping times</a:t>
            </a:r>
          </a:p>
        </p:txBody>
      </p:sp>
    </p:spTree>
    <p:extLst>
      <p:ext uri="{BB962C8B-B14F-4D97-AF65-F5344CB8AC3E}">
        <p14:creationId xmlns:p14="http://schemas.microsoft.com/office/powerpoint/2010/main" val="734057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5143500"/>
            <a:chOff x="0" y="0"/>
            <a:chExt cx="12192000" cy="6858000"/>
          </a:xfrm>
        </p:grpSpPr>
        <p:sp>
          <p:nvSpPr>
            <p:cNvPr id="10" name="Rectangle 9">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8"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0" name="Rectangle 19">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510C9632-BB6F-48EE-AB65-501878BA5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0"/>
            <a:ext cx="9144000" cy="5143499"/>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24" name="Freeform: Shape 23">
            <a:extLst>
              <a:ext uri="{FF2B5EF4-FFF2-40B4-BE49-F238E27FC236}">
                <a16:creationId xmlns:a16="http://schemas.microsoft.com/office/drawing/2014/main" id="{4EC8AAB6-953B-4D29-9967-3C44D06BB4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3878973" y="-105650"/>
            <a:ext cx="4540253" cy="5354799"/>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26" name="Freeform 5">
            <a:extLst>
              <a:ext uri="{FF2B5EF4-FFF2-40B4-BE49-F238E27FC236}">
                <a16:creationId xmlns:a16="http://schemas.microsoft.com/office/drawing/2014/main" id="{C89ED458-2326-40DC-9C7B-1A717B655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190"/>
            <a:ext cx="9144000" cy="5142310"/>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C9A3FCE7-76D7-C32B-2ED6-76A674983210}"/>
              </a:ext>
            </a:extLst>
          </p:cNvPr>
          <p:cNvSpPr>
            <a:spLocks noGrp="1"/>
          </p:cNvSpPr>
          <p:nvPr>
            <p:ph type="title"/>
          </p:nvPr>
        </p:nvSpPr>
        <p:spPr>
          <a:xfrm>
            <a:off x="866216" y="730251"/>
            <a:ext cx="2206657" cy="765174"/>
          </a:xfrm>
        </p:spPr>
        <p:txBody>
          <a:bodyPr vert="horz" lIns="91440" tIns="45720" rIns="91440" bIns="45720" rtlCol="0" anchor="ctr">
            <a:normAutofit/>
          </a:bodyPr>
          <a:lstStyle/>
          <a:p>
            <a:pPr defTabSz="457200">
              <a:lnSpc>
                <a:spcPct val="90000"/>
              </a:lnSpc>
              <a:spcBef>
                <a:spcPct val="0"/>
              </a:spcBef>
            </a:pPr>
            <a:r>
              <a:rPr lang="en-US" sz="2000">
                <a:solidFill>
                  <a:schemeClr val="tx1"/>
                </a:solidFill>
              </a:rPr>
              <a:t>Lag time by Day of the week</a:t>
            </a:r>
          </a:p>
        </p:txBody>
      </p:sp>
      <p:pic>
        <p:nvPicPr>
          <p:cNvPr id="4" name="Picture 3">
            <a:extLst>
              <a:ext uri="{FF2B5EF4-FFF2-40B4-BE49-F238E27FC236}">
                <a16:creationId xmlns:a16="http://schemas.microsoft.com/office/drawing/2014/main" id="{3040AAE2-17F7-D0EC-7388-C75F69354270}"/>
              </a:ext>
            </a:extLst>
          </p:cNvPr>
          <p:cNvPicPr>
            <a:picLocks noChangeAspect="1"/>
          </p:cNvPicPr>
          <p:nvPr/>
        </p:nvPicPr>
        <p:blipFill rotWithShape="1">
          <a:blip r:embed="rId3"/>
          <a:srcRect r="9307" b="-3"/>
          <a:stretch/>
        </p:blipFill>
        <p:spPr>
          <a:xfrm>
            <a:off x="3895955" y="602813"/>
            <a:ext cx="4793650" cy="3937873"/>
          </a:xfrm>
          <a:prstGeom prst="rect">
            <a:avLst/>
          </a:prstGeom>
        </p:spPr>
      </p:pic>
      <p:sp>
        <p:nvSpPr>
          <p:cNvPr id="28" name="Rectangle 27">
            <a:extLst>
              <a:ext uri="{FF2B5EF4-FFF2-40B4-BE49-F238E27FC236}">
                <a16:creationId xmlns:a16="http://schemas.microsoft.com/office/drawing/2014/main" id="{6F9D1DE6-E368-4F07-85F9-D5B767477D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0" name="Oval 29">
            <a:extLst>
              <a:ext uri="{FF2B5EF4-FFF2-40B4-BE49-F238E27FC236}">
                <a16:creationId xmlns:a16="http://schemas.microsoft.com/office/drawing/2014/main" id="{F63B1F66-4ACE-4A01-8ADF-F175A9C35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0250"/>
            <a:ext cx="3143250" cy="314325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2" name="Oval 31">
            <a:extLst>
              <a:ext uri="{FF2B5EF4-FFF2-40B4-BE49-F238E27FC236}">
                <a16:creationId xmlns:a16="http://schemas.microsoft.com/office/drawing/2014/main" id="{CF8448ED-9332-4A9B-8CAB-B1985E596E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71700"/>
            <a:ext cx="1771650" cy="177165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Text Placeholder 2">
            <a:extLst>
              <a:ext uri="{FF2B5EF4-FFF2-40B4-BE49-F238E27FC236}">
                <a16:creationId xmlns:a16="http://schemas.microsoft.com/office/drawing/2014/main" id="{9840F8D1-90EA-FBCB-6D9F-0E89325C6178}"/>
              </a:ext>
            </a:extLst>
          </p:cNvPr>
          <p:cNvSpPr>
            <a:spLocks noGrp="1"/>
          </p:cNvSpPr>
          <p:nvPr>
            <p:ph type="body" idx="1"/>
          </p:nvPr>
        </p:nvSpPr>
        <p:spPr>
          <a:xfrm>
            <a:off x="866216" y="1590675"/>
            <a:ext cx="2350294" cy="2924175"/>
          </a:xfrm>
        </p:spPr>
        <p:txBody>
          <a:bodyPr vert="horz" lIns="91440" tIns="45720" rIns="91440" bIns="45720" rtlCol="0">
            <a:normAutofit/>
          </a:bodyPr>
          <a:lstStyle/>
          <a:p>
            <a:pPr defTabSz="457200">
              <a:spcBef>
                <a:spcPts val="1000"/>
              </a:spcBef>
              <a:buSzPct val="80000"/>
              <a:buFont typeface="Wingdings 3" charset="2"/>
              <a:buChar char=""/>
            </a:pPr>
            <a:r>
              <a:rPr lang="en-US">
                <a:solidFill>
                  <a:schemeClr val="tx1"/>
                </a:solidFill>
              </a:rPr>
              <a:t>Order Processing Backlog, Operational Staffing, Weekend Impact, Order Prioritization, Supplier and Partner Interaction etc can impact order processing, fulfillment, and shipping times for day of the week.</a:t>
            </a:r>
          </a:p>
        </p:txBody>
      </p:sp>
      <p:sp>
        <p:nvSpPr>
          <p:cNvPr id="34" name="Freeform 5">
            <a:extLst>
              <a:ext uri="{FF2B5EF4-FFF2-40B4-BE49-F238E27FC236}">
                <a16:creationId xmlns:a16="http://schemas.microsoft.com/office/drawing/2014/main" id="{ED3A2261-1C75-40FF-8CD6-18C5900C1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2355364" y="1369559"/>
            <a:ext cx="2474555" cy="330693"/>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Tree>
    <p:extLst>
      <p:ext uri="{BB962C8B-B14F-4D97-AF65-F5344CB8AC3E}">
        <p14:creationId xmlns:p14="http://schemas.microsoft.com/office/powerpoint/2010/main" val="4279245349"/>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94B4F-9B04-68E8-9532-E9F383E9718A}"/>
              </a:ext>
            </a:extLst>
          </p:cNvPr>
          <p:cNvSpPr>
            <a:spLocks noGrp="1"/>
          </p:cNvSpPr>
          <p:nvPr>
            <p:ph type="title"/>
          </p:nvPr>
        </p:nvSpPr>
        <p:spPr/>
        <p:txBody>
          <a:bodyPr/>
          <a:lstStyle/>
          <a:p>
            <a:r>
              <a:rPr lang="en-US"/>
              <a:t>Recommendation : For shippers </a:t>
            </a:r>
            <a:endParaRPr lang="en-US" dirty="0"/>
          </a:p>
        </p:txBody>
      </p:sp>
      <p:graphicFrame>
        <p:nvGraphicFramePr>
          <p:cNvPr id="5" name="Text Placeholder 2">
            <a:extLst>
              <a:ext uri="{FF2B5EF4-FFF2-40B4-BE49-F238E27FC236}">
                <a16:creationId xmlns:a16="http://schemas.microsoft.com/office/drawing/2014/main" id="{50BD5312-003D-7FDC-C3DB-053AED14710C}"/>
              </a:ext>
            </a:extLst>
          </p:cNvPr>
          <p:cNvGraphicFramePr/>
          <p:nvPr>
            <p:extLst>
              <p:ext uri="{D42A27DB-BD31-4B8C-83A1-F6EECF244321}">
                <p14:modId xmlns:p14="http://schemas.microsoft.com/office/powerpoint/2010/main" val="1546787190"/>
              </p:ext>
            </p:extLst>
          </p:nvPr>
        </p:nvGraphicFramePr>
        <p:xfrm>
          <a:off x="311700" y="1228675"/>
          <a:ext cx="8520600" cy="3340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94944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D8105-3C21-5AD7-11F6-6FC52819590B}"/>
              </a:ext>
            </a:extLst>
          </p:cNvPr>
          <p:cNvSpPr>
            <a:spLocks noGrp="1"/>
          </p:cNvSpPr>
          <p:nvPr>
            <p:ph type="title"/>
          </p:nvPr>
        </p:nvSpPr>
        <p:spPr/>
        <p:txBody>
          <a:bodyPr>
            <a:normAutofit fontScale="90000"/>
          </a:bodyPr>
          <a:lstStyle/>
          <a:p>
            <a:r>
              <a:rPr lang="en-US" dirty="0"/>
              <a:t>Recommendation : For Company</a:t>
            </a:r>
            <a:br>
              <a:rPr lang="en-US" dirty="0"/>
            </a:br>
            <a:endParaRPr lang="en-US" dirty="0"/>
          </a:p>
        </p:txBody>
      </p:sp>
      <p:graphicFrame>
        <p:nvGraphicFramePr>
          <p:cNvPr id="5" name="Text Placeholder 2">
            <a:extLst>
              <a:ext uri="{FF2B5EF4-FFF2-40B4-BE49-F238E27FC236}">
                <a16:creationId xmlns:a16="http://schemas.microsoft.com/office/drawing/2014/main" id="{CFB02EF3-1D93-E92A-2000-0D3FC07E9444}"/>
              </a:ext>
            </a:extLst>
          </p:cNvPr>
          <p:cNvGraphicFramePr/>
          <p:nvPr/>
        </p:nvGraphicFramePr>
        <p:xfrm>
          <a:off x="311700" y="1228675"/>
          <a:ext cx="8520600" cy="3340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42215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1" name="Rectangle 10">
            <a:extLst>
              <a:ext uri="{FF2B5EF4-FFF2-40B4-BE49-F238E27FC236}">
                <a16:creationId xmlns:a16="http://schemas.microsoft.com/office/drawing/2014/main" id="{85F279D6-ED25-4D3F-9479-8ABB21867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8D0B1B4-C487-47EF-B7D0-421066454C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956" y="482599"/>
            <a:ext cx="1478204" cy="4178300"/>
          </a:xfrm>
          <a:custGeom>
            <a:avLst/>
            <a:gdLst>
              <a:gd name="connsiteX0" fmla="*/ 0 w 1970939"/>
              <a:gd name="connsiteY0" fmla="*/ 0 h 5571067"/>
              <a:gd name="connsiteX1" fmla="*/ 1774861 w 1970939"/>
              <a:gd name="connsiteY1" fmla="*/ 0 h 5571067"/>
              <a:gd name="connsiteX2" fmla="*/ 1780256 w 1970939"/>
              <a:gd name="connsiteY2" fmla="*/ 32931 h 5571067"/>
              <a:gd name="connsiteX3" fmla="*/ 1802197 w 1970939"/>
              <a:gd name="connsiteY3" fmla="*/ 170349 h 5571067"/>
              <a:gd name="connsiteX4" fmla="*/ 1820981 w 1970939"/>
              <a:gd name="connsiteY4" fmla="*/ 308372 h 5571067"/>
              <a:gd name="connsiteX5" fmla="*/ 1839923 w 1970939"/>
              <a:gd name="connsiteY5" fmla="*/ 445791 h 5571067"/>
              <a:gd name="connsiteX6" fmla="*/ 1857602 w 1970939"/>
              <a:gd name="connsiteY6" fmla="*/ 583814 h 5571067"/>
              <a:gd name="connsiteX7" fmla="*/ 1872756 w 1970939"/>
              <a:gd name="connsiteY7" fmla="*/ 720022 h 5571067"/>
              <a:gd name="connsiteX8" fmla="*/ 1887120 w 1970939"/>
              <a:gd name="connsiteY8" fmla="*/ 858046 h 5571067"/>
              <a:gd name="connsiteX9" fmla="*/ 1900223 w 1970939"/>
              <a:gd name="connsiteY9" fmla="*/ 995464 h 5571067"/>
              <a:gd name="connsiteX10" fmla="*/ 1911588 w 1970939"/>
              <a:gd name="connsiteY10" fmla="*/ 1130461 h 5571067"/>
              <a:gd name="connsiteX11" fmla="*/ 1922953 w 1970939"/>
              <a:gd name="connsiteY11" fmla="*/ 1267274 h 5571067"/>
              <a:gd name="connsiteX12" fmla="*/ 1932424 w 1970939"/>
              <a:gd name="connsiteY12" fmla="*/ 1402271 h 5571067"/>
              <a:gd name="connsiteX13" fmla="*/ 1939842 w 1970939"/>
              <a:gd name="connsiteY13" fmla="*/ 1537267 h 5571067"/>
              <a:gd name="connsiteX14" fmla="*/ 1947577 w 1970939"/>
              <a:gd name="connsiteY14" fmla="*/ 1671659 h 5571067"/>
              <a:gd name="connsiteX15" fmla="*/ 1954049 w 1970939"/>
              <a:gd name="connsiteY15" fmla="*/ 1804840 h 5571067"/>
              <a:gd name="connsiteX16" fmla="*/ 1958627 w 1970939"/>
              <a:gd name="connsiteY16" fmla="*/ 1936810 h 5571067"/>
              <a:gd name="connsiteX17" fmla="*/ 1962573 w 1970939"/>
              <a:gd name="connsiteY17" fmla="*/ 2068780 h 5571067"/>
              <a:gd name="connsiteX18" fmla="*/ 1966361 w 1970939"/>
              <a:gd name="connsiteY18" fmla="*/ 2199539 h 5571067"/>
              <a:gd name="connsiteX19" fmla="*/ 1968098 w 1970939"/>
              <a:gd name="connsiteY19" fmla="*/ 2328482 h 5571067"/>
              <a:gd name="connsiteX20" fmla="*/ 1969992 w 1970939"/>
              <a:gd name="connsiteY20" fmla="*/ 2457425 h 5571067"/>
              <a:gd name="connsiteX21" fmla="*/ 1970939 w 1970939"/>
              <a:gd name="connsiteY21" fmla="*/ 2584552 h 5571067"/>
              <a:gd name="connsiteX22" fmla="*/ 1969992 w 1970939"/>
              <a:gd name="connsiteY22" fmla="*/ 2710469 h 5571067"/>
              <a:gd name="connsiteX23" fmla="*/ 1969992 w 1970939"/>
              <a:gd name="connsiteY23" fmla="*/ 2835174 h 5571067"/>
              <a:gd name="connsiteX24" fmla="*/ 1968098 w 1970939"/>
              <a:gd name="connsiteY24" fmla="*/ 2958669 h 5571067"/>
              <a:gd name="connsiteX25" fmla="*/ 1965256 w 1970939"/>
              <a:gd name="connsiteY25" fmla="*/ 3079742 h 5571067"/>
              <a:gd name="connsiteX26" fmla="*/ 1962573 w 1970939"/>
              <a:gd name="connsiteY26" fmla="*/ 3199605 h 5571067"/>
              <a:gd name="connsiteX27" fmla="*/ 1959574 w 1970939"/>
              <a:gd name="connsiteY27" fmla="*/ 3317046 h 5571067"/>
              <a:gd name="connsiteX28" fmla="*/ 1954996 w 1970939"/>
              <a:gd name="connsiteY28" fmla="*/ 3433882 h 5571067"/>
              <a:gd name="connsiteX29" fmla="*/ 1950103 w 1970939"/>
              <a:gd name="connsiteY29" fmla="*/ 3548902 h 5571067"/>
              <a:gd name="connsiteX30" fmla="*/ 1945683 w 1970939"/>
              <a:gd name="connsiteY30" fmla="*/ 3661500 h 5571067"/>
              <a:gd name="connsiteX31" fmla="*/ 1933213 w 1970939"/>
              <a:gd name="connsiteY31" fmla="*/ 3881248 h 5571067"/>
              <a:gd name="connsiteX32" fmla="*/ 1919953 w 1970939"/>
              <a:gd name="connsiteY32" fmla="*/ 4091916 h 5571067"/>
              <a:gd name="connsiteX33" fmla="*/ 1906063 w 1970939"/>
              <a:gd name="connsiteY33" fmla="*/ 4294109 h 5571067"/>
              <a:gd name="connsiteX34" fmla="*/ 1890751 w 1970939"/>
              <a:gd name="connsiteY34" fmla="*/ 4485405 h 5571067"/>
              <a:gd name="connsiteX35" fmla="*/ 1874809 w 1970939"/>
              <a:gd name="connsiteY35" fmla="*/ 4668226 h 5571067"/>
              <a:gd name="connsiteX36" fmla="*/ 1857602 w 1970939"/>
              <a:gd name="connsiteY36" fmla="*/ 4837728 h 5571067"/>
              <a:gd name="connsiteX37" fmla="*/ 1840713 w 1970939"/>
              <a:gd name="connsiteY37" fmla="*/ 4996940 h 5571067"/>
              <a:gd name="connsiteX38" fmla="*/ 1823823 w 1970939"/>
              <a:gd name="connsiteY38" fmla="*/ 5143439 h 5571067"/>
              <a:gd name="connsiteX39" fmla="*/ 1807880 w 1970939"/>
              <a:gd name="connsiteY39" fmla="*/ 5277830 h 5571067"/>
              <a:gd name="connsiteX40" fmla="*/ 1792726 w 1970939"/>
              <a:gd name="connsiteY40" fmla="*/ 5397087 h 5571067"/>
              <a:gd name="connsiteX41" fmla="*/ 1778362 w 1970939"/>
              <a:gd name="connsiteY41" fmla="*/ 5504843 h 5571067"/>
              <a:gd name="connsiteX42" fmla="*/ 1769613 w 1970939"/>
              <a:gd name="connsiteY42" fmla="*/ 5571067 h 5571067"/>
              <a:gd name="connsiteX43" fmla="*/ 0 w 1970939"/>
              <a:gd name="connsiteY43" fmla="*/ 5571067 h 557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70939" h="5571067">
                <a:moveTo>
                  <a:pt x="0" y="0"/>
                </a:moveTo>
                <a:lnTo>
                  <a:pt x="1774861" y="0"/>
                </a:lnTo>
                <a:lnTo>
                  <a:pt x="1780256" y="32931"/>
                </a:lnTo>
                <a:lnTo>
                  <a:pt x="1802197" y="170349"/>
                </a:lnTo>
                <a:lnTo>
                  <a:pt x="1820981" y="308372"/>
                </a:lnTo>
                <a:lnTo>
                  <a:pt x="1839923" y="445791"/>
                </a:lnTo>
                <a:lnTo>
                  <a:pt x="1857602" y="583814"/>
                </a:lnTo>
                <a:lnTo>
                  <a:pt x="1872756" y="720022"/>
                </a:lnTo>
                <a:lnTo>
                  <a:pt x="1887120" y="858046"/>
                </a:lnTo>
                <a:lnTo>
                  <a:pt x="1900223" y="995464"/>
                </a:lnTo>
                <a:lnTo>
                  <a:pt x="1911588" y="1130461"/>
                </a:lnTo>
                <a:lnTo>
                  <a:pt x="1922953" y="1267274"/>
                </a:lnTo>
                <a:lnTo>
                  <a:pt x="1932424" y="1402271"/>
                </a:lnTo>
                <a:lnTo>
                  <a:pt x="1939842" y="1537267"/>
                </a:lnTo>
                <a:lnTo>
                  <a:pt x="1947577" y="1671659"/>
                </a:lnTo>
                <a:lnTo>
                  <a:pt x="1954049" y="1804840"/>
                </a:lnTo>
                <a:lnTo>
                  <a:pt x="1958627" y="1936810"/>
                </a:lnTo>
                <a:lnTo>
                  <a:pt x="1962573" y="2068780"/>
                </a:lnTo>
                <a:lnTo>
                  <a:pt x="1966361" y="2199539"/>
                </a:lnTo>
                <a:lnTo>
                  <a:pt x="1968098" y="2328482"/>
                </a:lnTo>
                <a:lnTo>
                  <a:pt x="1969992" y="2457425"/>
                </a:lnTo>
                <a:lnTo>
                  <a:pt x="1970939" y="2584552"/>
                </a:lnTo>
                <a:lnTo>
                  <a:pt x="1969992" y="2710469"/>
                </a:lnTo>
                <a:lnTo>
                  <a:pt x="1969992" y="2835174"/>
                </a:lnTo>
                <a:lnTo>
                  <a:pt x="1968098" y="2958669"/>
                </a:lnTo>
                <a:lnTo>
                  <a:pt x="1965256" y="3079742"/>
                </a:lnTo>
                <a:lnTo>
                  <a:pt x="1962573" y="3199605"/>
                </a:lnTo>
                <a:lnTo>
                  <a:pt x="1959574" y="3317046"/>
                </a:lnTo>
                <a:lnTo>
                  <a:pt x="1954996" y="3433882"/>
                </a:lnTo>
                <a:lnTo>
                  <a:pt x="1950103" y="3548902"/>
                </a:lnTo>
                <a:lnTo>
                  <a:pt x="1945683" y="3661500"/>
                </a:lnTo>
                <a:lnTo>
                  <a:pt x="1933213" y="3881248"/>
                </a:lnTo>
                <a:lnTo>
                  <a:pt x="1919953" y="4091916"/>
                </a:lnTo>
                <a:lnTo>
                  <a:pt x="1906063" y="4294109"/>
                </a:lnTo>
                <a:lnTo>
                  <a:pt x="1890751" y="4485405"/>
                </a:lnTo>
                <a:lnTo>
                  <a:pt x="1874809" y="4668226"/>
                </a:lnTo>
                <a:lnTo>
                  <a:pt x="1857602" y="4837728"/>
                </a:lnTo>
                <a:lnTo>
                  <a:pt x="1840713" y="4996940"/>
                </a:lnTo>
                <a:lnTo>
                  <a:pt x="1823823" y="5143439"/>
                </a:lnTo>
                <a:lnTo>
                  <a:pt x="1807880" y="5277830"/>
                </a:lnTo>
                <a:lnTo>
                  <a:pt x="1792726" y="5397087"/>
                </a:lnTo>
                <a:lnTo>
                  <a:pt x="1778362" y="5504843"/>
                </a:lnTo>
                <a:lnTo>
                  <a:pt x="1769613" y="5571067"/>
                </a:lnTo>
                <a:lnTo>
                  <a:pt x="0" y="5571067"/>
                </a:lnTo>
                <a:close/>
              </a:path>
            </a:pathLst>
          </a:custGeom>
          <a:ln>
            <a:noFill/>
          </a:ln>
        </p:spPr>
        <p:style>
          <a:lnRef idx="2">
            <a:schemeClr val="accent1">
              <a:shade val="50000"/>
            </a:schemeClr>
          </a:lnRef>
          <a:fillRef idx="1002">
            <a:schemeClr val="dk2"/>
          </a:fillRef>
          <a:effectRef idx="0">
            <a:schemeClr val="accent1"/>
          </a:effectRef>
          <a:fontRef idx="minor">
            <a:schemeClr val="lt1"/>
          </a:fontRef>
        </p:style>
        <p:txBody>
          <a:bodyPr wrap="square">
            <a:noAutofit/>
          </a:bodyPr>
          <a:lstStyle/>
          <a:p>
            <a:endParaRPr lang="en-US" dirty="0"/>
          </a:p>
        </p:txBody>
      </p:sp>
      <p:sp>
        <p:nvSpPr>
          <p:cNvPr id="15" name="Freeform: Shape 14">
            <a:extLst>
              <a:ext uri="{FF2B5EF4-FFF2-40B4-BE49-F238E27FC236}">
                <a16:creationId xmlns:a16="http://schemas.microsoft.com/office/drawing/2014/main" id="{0214736A-03B2-4B91-B0AF-B21213F3B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727001" y="1276565"/>
            <a:ext cx="2406905" cy="459638"/>
          </a:xfrm>
          <a:custGeom>
            <a:avLst/>
            <a:gdLst>
              <a:gd name="connsiteX0" fmla="*/ 3195151 w 3209207"/>
              <a:gd name="connsiteY0" fmla="*/ 612847 h 612850"/>
              <a:gd name="connsiteX1" fmla="*/ 3029871 w 3209207"/>
              <a:gd name="connsiteY1" fmla="*/ 611146 h 612850"/>
              <a:gd name="connsiteX2" fmla="*/ 2949639 w 3209207"/>
              <a:gd name="connsiteY2" fmla="*/ 608906 h 612850"/>
              <a:gd name="connsiteX3" fmla="*/ 2978018 w 3209207"/>
              <a:gd name="connsiteY3" fmla="*/ 258115 h 612850"/>
              <a:gd name="connsiteX4" fmla="*/ 2944764 w 3209207"/>
              <a:gd name="connsiteY4" fmla="*/ 260801 h 612850"/>
              <a:gd name="connsiteX5" fmla="*/ 2806036 w 3209207"/>
              <a:gd name="connsiteY5" fmla="*/ 271446 h 612850"/>
              <a:gd name="connsiteX6" fmla="*/ 2666958 w 3209207"/>
              <a:gd name="connsiteY6" fmla="*/ 278917 h 612850"/>
              <a:gd name="connsiteX7" fmla="*/ 2528469 w 3209207"/>
              <a:gd name="connsiteY7" fmla="*/ 286593 h 612850"/>
              <a:gd name="connsiteX8" fmla="*/ 2389479 w 3209207"/>
              <a:gd name="connsiteY8" fmla="*/ 292970 h 612850"/>
              <a:gd name="connsiteX9" fmla="*/ 2252501 w 3209207"/>
              <a:gd name="connsiteY9" fmla="*/ 296993 h 612850"/>
              <a:gd name="connsiteX10" fmla="*/ 2113775 w 3209207"/>
              <a:gd name="connsiteY10" fmla="*/ 300086 h 612850"/>
              <a:gd name="connsiteX11" fmla="*/ 1975755 w 3209207"/>
              <a:gd name="connsiteY11" fmla="*/ 301980 h 612850"/>
              <a:gd name="connsiteX12" fmla="*/ 1840287 w 3209207"/>
              <a:gd name="connsiteY12" fmla="*/ 302348 h 612850"/>
              <a:gd name="connsiteX13" fmla="*/ 1703009 w 3209207"/>
              <a:gd name="connsiteY13" fmla="*/ 302570 h 612850"/>
              <a:gd name="connsiteX14" fmla="*/ 1567693 w 3209207"/>
              <a:gd name="connsiteY14" fmla="*/ 301063 h 612850"/>
              <a:gd name="connsiteX15" fmla="*/ 1432543 w 3209207"/>
              <a:gd name="connsiteY15" fmla="*/ 297523 h 612850"/>
              <a:gd name="connsiteX16" fmla="*/ 1297969 w 3209207"/>
              <a:gd name="connsiteY16" fmla="*/ 294345 h 612850"/>
              <a:gd name="connsiteX17" fmla="*/ 1164703 w 3209207"/>
              <a:gd name="connsiteY17" fmla="*/ 290015 h 612850"/>
              <a:gd name="connsiteX18" fmla="*/ 1032796 w 3209207"/>
              <a:gd name="connsiteY18" fmla="*/ 283907 h 612850"/>
              <a:gd name="connsiteX19" fmla="*/ 900940 w 3209207"/>
              <a:gd name="connsiteY19" fmla="*/ 277172 h 612850"/>
              <a:gd name="connsiteX20" fmla="*/ 770303 w 3209207"/>
              <a:gd name="connsiteY20" fmla="*/ 270380 h 612850"/>
              <a:gd name="connsiteX21" fmla="*/ 641641 w 3209207"/>
              <a:gd name="connsiteY21" fmla="*/ 261702 h 612850"/>
              <a:gd name="connsiteX22" fmla="*/ 512966 w 3209207"/>
              <a:gd name="connsiteY22" fmla="*/ 253180 h 612850"/>
              <a:gd name="connsiteX23" fmla="*/ 386177 w 3209207"/>
              <a:gd name="connsiteY23" fmla="*/ 243867 h 612850"/>
              <a:gd name="connsiteX24" fmla="*/ 260746 w 3209207"/>
              <a:gd name="connsiteY24" fmla="*/ 232775 h 612850"/>
              <a:gd name="connsiteX25" fmla="*/ 136447 w 3209207"/>
              <a:gd name="connsiteY25" fmla="*/ 222719 h 612850"/>
              <a:gd name="connsiteX26" fmla="*/ 13506 w 3209207"/>
              <a:gd name="connsiteY26" fmla="*/ 210885 h 612850"/>
              <a:gd name="connsiteX27" fmla="*/ 0 w 3209207"/>
              <a:gd name="connsiteY27" fmla="*/ 209475 h 612850"/>
              <a:gd name="connsiteX28" fmla="*/ 40844 w 3209207"/>
              <a:gd name="connsiteY28" fmla="*/ 212313 h 612850"/>
              <a:gd name="connsiteX29" fmla="*/ 132211 w 3209207"/>
              <a:gd name="connsiteY29" fmla="*/ 216946 h 612850"/>
              <a:gd name="connsiteX30" fmla="*/ 225585 w 3209207"/>
              <a:gd name="connsiteY30" fmla="*/ 221811 h 612850"/>
              <a:gd name="connsiteX31" fmla="*/ 320298 w 3209207"/>
              <a:gd name="connsiteY31" fmla="*/ 226444 h 612850"/>
              <a:gd name="connsiteX32" fmla="*/ 415680 w 3209207"/>
              <a:gd name="connsiteY32" fmla="*/ 229340 h 612850"/>
              <a:gd name="connsiteX33" fmla="*/ 512735 w 3209207"/>
              <a:gd name="connsiteY33" fmla="*/ 232120 h 612850"/>
              <a:gd name="connsiteX34" fmla="*/ 611464 w 3209207"/>
              <a:gd name="connsiteY34" fmla="*/ 235015 h 612850"/>
              <a:gd name="connsiteX35" fmla="*/ 711532 w 3209207"/>
              <a:gd name="connsiteY35" fmla="*/ 236985 h 612850"/>
              <a:gd name="connsiteX36" fmla="*/ 812604 w 3209207"/>
              <a:gd name="connsiteY36" fmla="*/ 236985 h 612850"/>
              <a:gd name="connsiteX37" fmla="*/ 915014 w 3209207"/>
              <a:gd name="connsiteY37" fmla="*/ 237795 h 612850"/>
              <a:gd name="connsiteX38" fmla="*/ 1018428 w 3209207"/>
              <a:gd name="connsiteY38" fmla="*/ 236985 h 612850"/>
              <a:gd name="connsiteX39" fmla="*/ 1122847 w 3209207"/>
              <a:gd name="connsiteY39" fmla="*/ 235015 h 612850"/>
              <a:gd name="connsiteX40" fmla="*/ 1227600 w 3209207"/>
              <a:gd name="connsiteY40" fmla="*/ 233162 h 612850"/>
              <a:gd name="connsiteX41" fmla="*/ 1333692 w 3209207"/>
              <a:gd name="connsiteY41" fmla="*/ 229340 h 612850"/>
              <a:gd name="connsiteX42" fmla="*/ 1441122 w 3209207"/>
              <a:gd name="connsiteY42" fmla="*/ 225634 h 612850"/>
              <a:gd name="connsiteX43" fmla="*/ 1547883 w 3209207"/>
              <a:gd name="connsiteY43" fmla="*/ 220769 h 612850"/>
              <a:gd name="connsiteX44" fmla="*/ 1655983 w 3209207"/>
              <a:gd name="connsiteY44" fmla="*/ 214282 h 612850"/>
              <a:gd name="connsiteX45" fmla="*/ 1765421 w 3209207"/>
              <a:gd name="connsiteY45" fmla="*/ 206638 h 612850"/>
              <a:gd name="connsiteX46" fmla="*/ 1874860 w 3209207"/>
              <a:gd name="connsiteY46" fmla="*/ 199108 h 612850"/>
              <a:gd name="connsiteX47" fmla="*/ 1984299 w 3209207"/>
              <a:gd name="connsiteY47" fmla="*/ 189495 h 612850"/>
              <a:gd name="connsiteX48" fmla="*/ 2095745 w 3209207"/>
              <a:gd name="connsiteY48" fmla="*/ 178144 h 612850"/>
              <a:gd name="connsiteX49" fmla="*/ 2205184 w 3209207"/>
              <a:gd name="connsiteY49" fmla="*/ 166793 h 612850"/>
              <a:gd name="connsiteX50" fmla="*/ 2316631 w 3209207"/>
              <a:gd name="connsiteY50" fmla="*/ 153472 h 612850"/>
              <a:gd name="connsiteX51" fmla="*/ 2429081 w 3209207"/>
              <a:gd name="connsiteY51" fmla="*/ 139226 h 612850"/>
              <a:gd name="connsiteX52" fmla="*/ 2539523 w 3209207"/>
              <a:gd name="connsiteY52" fmla="*/ 124052 h 612850"/>
              <a:gd name="connsiteX53" fmla="*/ 2651305 w 3209207"/>
              <a:gd name="connsiteY53" fmla="*/ 106215 h 612850"/>
              <a:gd name="connsiteX54" fmla="*/ 2763086 w 3209207"/>
              <a:gd name="connsiteY54" fmla="*/ 87219 h 612850"/>
              <a:gd name="connsiteX55" fmla="*/ 2874867 w 3209207"/>
              <a:gd name="connsiteY55" fmla="*/ 68339 h 612850"/>
              <a:gd name="connsiteX56" fmla="*/ 2986314 w 3209207"/>
              <a:gd name="connsiteY56" fmla="*/ 46331 h 612850"/>
              <a:gd name="connsiteX57" fmla="*/ 3097760 w 3209207"/>
              <a:gd name="connsiteY57" fmla="*/ 23629 h 612850"/>
              <a:gd name="connsiteX58" fmla="*/ 3209207 w 3209207"/>
              <a:gd name="connsiteY58" fmla="*/ 0 h 612850"/>
              <a:gd name="connsiteX59" fmla="*/ 3195151 w 3209207"/>
              <a:gd name="connsiteY59" fmla="*/ 612847 h 6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209207" h="612850">
                <a:moveTo>
                  <a:pt x="3195151" y="612847"/>
                </a:moveTo>
                <a:cubicBezTo>
                  <a:pt x="3144238" y="612898"/>
                  <a:pt x="3088941" y="612318"/>
                  <a:pt x="3029871" y="611146"/>
                </a:cubicBezTo>
                <a:lnTo>
                  <a:pt x="2949639" y="608906"/>
                </a:lnTo>
                <a:lnTo>
                  <a:pt x="2978018" y="258115"/>
                </a:lnTo>
                <a:lnTo>
                  <a:pt x="2944764" y="260801"/>
                </a:lnTo>
                <a:lnTo>
                  <a:pt x="2806036" y="271446"/>
                </a:lnTo>
                <a:lnTo>
                  <a:pt x="2666958" y="278917"/>
                </a:lnTo>
                <a:lnTo>
                  <a:pt x="2528469" y="286593"/>
                </a:lnTo>
                <a:lnTo>
                  <a:pt x="2389479" y="292970"/>
                </a:lnTo>
                <a:lnTo>
                  <a:pt x="2252501" y="296993"/>
                </a:lnTo>
                <a:lnTo>
                  <a:pt x="2113775" y="300086"/>
                </a:lnTo>
                <a:lnTo>
                  <a:pt x="1975755" y="301980"/>
                </a:lnTo>
                <a:lnTo>
                  <a:pt x="1840287" y="302348"/>
                </a:lnTo>
                <a:lnTo>
                  <a:pt x="1703009" y="302570"/>
                </a:lnTo>
                <a:lnTo>
                  <a:pt x="1567693" y="301063"/>
                </a:lnTo>
                <a:lnTo>
                  <a:pt x="1432543" y="297523"/>
                </a:lnTo>
                <a:lnTo>
                  <a:pt x="1297969" y="294345"/>
                </a:lnTo>
                <a:lnTo>
                  <a:pt x="1164703" y="290015"/>
                </a:lnTo>
                <a:lnTo>
                  <a:pt x="1032796" y="283907"/>
                </a:lnTo>
                <a:lnTo>
                  <a:pt x="900940" y="277172"/>
                </a:lnTo>
                <a:lnTo>
                  <a:pt x="770303" y="270380"/>
                </a:lnTo>
                <a:lnTo>
                  <a:pt x="641641" y="261702"/>
                </a:lnTo>
                <a:lnTo>
                  <a:pt x="512966" y="253180"/>
                </a:lnTo>
                <a:lnTo>
                  <a:pt x="386177" y="243867"/>
                </a:lnTo>
                <a:lnTo>
                  <a:pt x="260746" y="232775"/>
                </a:lnTo>
                <a:lnTo>
                  <a:pt x="136447" y="222719"/>
                </a:lnTo>
                <a:lnTo>
                  <a:pt x="13506" y="210885"/>
                </a:lnTo>
                <a:lnTo>
                  <a:pt x="0" y="209475"/>
                </a:lnTo>
                <a:lnTo>
                  <a:pt x="40844" y="212313"/>
                </a:lnTo>
                <a:lnTo>
                  <a:pt x="132211" y="216946"/>
                </a:lnTo>
                <a:lnTo>
                  <a:pt x="225585" y="221811"/>
                </a:lnTo>
                <a:lnTo>
                  <a:pt x="320298" y="226444"/>
                </a:lnTo>
                <a:lnTo>
                  <a:pt x="415680" y="229340"/>
                </a:lnTo>
                <a:lnTo>
                  <a:pt x="512735" y="232120"/>
                </a:lnTo>
                <a:lnTo>
                  <a:pt x="611464" y="235015"/>
                </a:lnTo>
                <a:lnTo>
                  <a:pt x="711532" y="236985"/>
                </a:lnTo>
                <a:lnTo>
                  <a:pt x="812604" y="236985"/>
                </a:lnTo>
                <a:lnTo>
                  <a:pt x="915014" y="237795"/>
                </a:lnTo>
                <a:lnTo>
                  <a:pt x="1018428" y="236985"/>
                </a:lnTo>
                <a:lnTo>
                  <a:pt x="1122847" y="235015"/>
                </a:lnTo>
                <a:lnTo>
                  <a:pt x="1227600" y="233162"/>
                </a:lnTo>
                <a:lnTo>
                  <a:pt x="1333692" y="229340"/>
                </a:lnTo>
                <a:lnTo>
                  <a:pt x="1441122" y="225634"/>
                </a:lnTo>
                <a:lnTo>
                  <a:pt x="1547883" y="220769"/>
                </a:lnTo>
                <a:lnTo>
                  <a:pt x="1655983" y="214282"/>
                </a:lnTo>
                <a:lnTo>
                  <a:pt x="1765421" y="206638"/>
                </a:lnTo>
                <a:lnTo>
                  <a:pt x="1874860" y="199108"/>
                </a:lnTo>
                <a:lnTo>
                  <a:pt x="1984299" y="189495"/>
                </a:lnTo>
                <a:lnTo>
                  <a:pt x="2095745" y="178144"/>
                </a:lnTo>
                <a:lnTo>
                  <a:pt x="2205184" y="166793"/>
                </a:lnTo>
                <a:lnTo>
                  <a:pt x="2316631" y="153472"/>
                </a:lnTo>
                <a:lnTo>
                  <a:pt x="2429081" y="139226"/>
                </a:lnTo>
                <a:lnTo>
                  <a:pt x="2539523" y="124052"/>
                </a:lnTo>
                <a:lnTo>
                  <a:pt x="2651305" y="106215"/>
                </a:lnTo>
                <a:lnTo>
                  <a:pt x="2763086" y="87219"/>
                </a:lnTo>
                <a:lnTo>
                  <a:pt x="2874867" y="68339"/>
                </a:lnTo>
                <a:lnTo>
                  <a:pt x="2986314" y="46331"/>
                </a:lnTo>
                <a:lnTo>
                  <a:pt x="3097760" y="23629"/>
                </a:lnTo>
                <a:lnTo>
                  <a:pt x="3209207" y="0"/>
                </a:lnTo>
                <a:cubicBezTo>
                  <a:pt x="3198832" y="386055"/>
                  <a:pt x="3205525" y="226792"/>
                  <a:pt x="3195151" y="612847"/>
                </a:cubicBezTo>
                <a:close/>
              </a:path>
            </a:pathLst>
          </a:custGeom>
          <a:solidFill>
            <a:schemeClr val="bg1">
              <a:alpha val="20000"/>
            </a:schemeClr>
          </a:solidFill>
          <a:ln>
            <a:noFill/>
          </a:ln>
        </p:spPr>
        <p:txBody>
          <a:bodyPr wrap="square">
            <a:noAutofit/>
          </a:bodyPr>
          <a:lstStyle/>
          <a:p>
            <a:endParaRPr lang="en-US" dirty="0"/>
          </a:p>
        </p:txBody>
      </p:sp>
      <p:pic>
        <p:nvPicPr>
          <p:cNvPr id="4" name="Picture 3">
            <a:extLst>
              <a:ext uri="{FF2B5EF4-FFF2-40B4-BE49-F238E27FC236}">
                <a16:creationId xmlns:a16="http://schemas.microsoft.com/office/drawing/2014/main" id="{5637ACEF-7574-2081-41D2-E890555AE6B8}"/>
              </a:ext>
            </a:extLst>
          </p:cNvPr>
          <p:cNvPicPr>
            <a:picLocks noChangeAspect="1"/>
          </p:cNvPicPr>
          <p:nvPr/>
        </p:nvPicPr>
        <p:blipFill rotWithShape="1">
          <a:blip r:embed="rId2"/>
          <a:srcRect t="5998" b="15055"/>
          <a:stretch/>
        </p:blipFill>
        <p:spPr>
          <a:xfrm>
            <a:off x="2256568" y="770398"/>
            <a:ext cx="6404832" cy="3602702"/>
          </a:xfrm>
          <a:prstGeom prst="rect">
            <a:avLst/>
          </a:prstGeom>
        </p:spPr>
      </p:pic>
    </p:spTree>
    <p:extLst>
      <p:ext uri="{BB962C8B-B14F-4D97-AF65-F5344CB8AC3E}">
        <p14:creationId xmlns:p14="http://schemas.microsoft.com/office/powerpoint/2010/main" val="3930438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
        <p:cNvGrpSpPr/>
        <p:nvPr/>
      </p:nvGrpSpPr>
      <p:grpSpPr>
        <a:xfrm>
          <a:off x="0" y="0"/>
          <a:ext cx="0" cy="0"/>
          <a:chOff x="0" y="0"/>
          <a:chExt cx="0" cy="0"/>
        </a:xfrm>
      </p:grpSpPr>
      <p:sp>
        <p:nvSpPr>
          <p:cNvPr id="72" name="Rectangle 71">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74" name="Rectangle 73">
            <a:extLst>
              <a:ext uri="{FF2B5EF4-FFF2-40B4-BE49-F238E27FC236}">
                <a16:creationId xmlns:a16="http://schemas.microsoft.com/office/drawing/2014/main" id="{85F279D6-ED25-4D3F-9479-8ABB21867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a:extLst>
              <a:ext uri="{FF2B5EF4-FFF2-40B4-BE49-F238E27FC236}">
                <a16:creationId xmlns:a16="http://schemas.microsoft.com/office/drawing/2014/main" id="{38D0B1B4-C487-47EF-B7D0-421066454C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956" y="482599"/>
            <a:ext cx="1478204" cy="4178300"/>
          </a:xfrm>
          <a:custGeom>
            <a:avLst/>
            <a:gdLst>
              <a:gd name="connsiteX0" fmla="*/ 0 w 1970939"/>
              <a:gd name="connsiteY0" fmla="*/ 0 h 5571067"/>
              <a:gd name="connsiteX1" fmla="*/ 1774861 w 1970939"/>
              <a:gd name="connsiteY1" fmla="*/ 0 h 5571067"/>
              <a:gd name="connsiteX2" fmla="*/ 1780256 w 1970939"/>
              <a:gd name="connsiteY2" fmla="*/ 32931 h 5571067"/>
              <a:gd name="connsiteX3" fmla="*/ 1802197 w 1970939"/>
              <a:gd name="connsiteY3" fmla="*/ 170349 h 5571067"/>
              <a:gd name="connsiteX4" fmla="*/ 1820981 w 1970939"/>
              <a:gd name="connsiteY4" fmla="*/ 308372 h 5571067"/>
              <a:gd name="connsiteX5" fmla="*/ 1839923 w 1970939"/>
              <a:gd name="connsiteY5" fmla="*/ 445791 h 5571067"/>
              <a:gd name="connsiteX6" fmla="*/ 1857602 w 1970939"/>
              <a:gd name="connsiteY6" fmla="*/ 583814 h 5571067"/>
              <a:gd name="connsiteX7" fmla="*/ 1872756 w 1970939"/>
              <a:gd name="connsiteY7" fmla="*/ 720022 h 5571067"/>
              <a:gd name="connsiteX8" fmla="*/ 1887120 w 1970939"/>
              <a:gd name="connsiteY8" fmla="*/ 858046 h 5571067"/>
              <a:gd name="connsiteX9" fmla="*/ 1900223 w 1970939"/>
              <a:gd name="connsiteY9" fmla="*/ 995464 h 5571067"/>
              <a:gd name="connsiteX10" fmla="*/ 1911588 w 1970939"/>
              <a:gd name="connsiteY10" fmla="*/ 1130461 h 5571067"/>
              <a:gd name="connsiteX11" fmla="*/ 1922953 w 1970939"/>
              <a:gd name="connsiteY11" fmla="*/ 1267274 h 5571067"/>
              <a:gd name="connsiteX12" fmla="*/ 1932424 w 1970939"/>
              <a:gd name="connsiteY12" fmla="*/ 1402271 h 5571067"/>
              <a:gd name="connsiteX13" fmla="*/ 1939842 w 1970939"/>
              <a:gd name="connsiteY13" fmla="*/ 1537267 h 5571067"/>
              <a:gd name="connsiteX14" fmla="*/ 1947577 w 1970939"/>
              <a:gd name="connsiteY14" fmla="*/ 1671659 h 5571067"/>
              <a:gd name="connsiteX15" fmla="*/ 1954049 w 1970939"/>
              <a:gd name="connsiteY15" fmla="*/ 1804840 h 5571067"/>
              <a:gd name="connsiteX16" fmla="*/ 1958627 w 1970939"/>
              <a:gd name="connsiteY16" fmla="*/ 1936810 h 5571067"/>
              <a:gd name="connsiteX17" fmla="*/ 1962573 w 1970939"/>
              <a:gd name="connsiteY17" fmla="*/ 2068780 h 5571067"/>
              <a:gd name="connsiteX18" fmla="*/ 1966361 w 1970939"/>
              <a:gd name="connsiteY18" fmla="*/ 2199539 h 5571067"/>
              <a:gd name="connsiteX19" fmla="*/ 1968098 w 1970939"/>
              <a:gd name="connsiteY19" fmla="*/ 2328482 h 5571067"/>
              <a:gd name="connsiteX20" fmla="*/ 1969992 w 1970939"/>
              <a:gd name="connsiteY20" fmla="*/ 2457425 h 5571067"/>
              <a:gd name="connsiteX21" fmla="*/ 1970939 w 1970939"/>
              <a:gd name="connsiteY21" fmla="*/ 2584552 h 5571067"/>
              <a:gd name="connsiteX22" fmla="*/ 1969992 w 1970939"/>
              <a:gd name="connsiteY22" fmla="*/ 2710469 h 5571067"/>
              <a:gd name="connsiteX23" fmla="*/ 1969992 w 1970939"/>
              <a:gd name="connsiteY23" fmla="*/ 2835174 h 5571067"/>
              <a:gd name="connsiteX24" fmla="*/ 1968098 w 1970939"/>
              <a:gd name="connsiteY24" fmla="*/ 2958669 h 5571067"/>
              <a:gd name="connsiteX25" fmla="*/ 1965256 w 1970939"/>
              <a:gd name="connsiteY25" fmla="*/ 3079742 h 5571067"/>
              <a:gd name="connsiteX26" fmla="*/ 1962573 w 1970939"/>
              <a:gd name="connsiteY26" fmla="*/ 3199605 h 5571067"/>
              <a:gd name="connsiteX27" fmla="*/ 1959574 w 1970939"/>
              <a:gd name="connsiteY27" fmla="*/ 3317046 h 5571067"/>
              <a:gd name="connsiteX28" fmla="*/ 1954996 w 1970939"/>
              <a:gd name="connsiteY28" fmla="*/ 3433882 h 5571067"/>
              <a:gd name="connsiteX29" fmla="*/ 1950103 w 1970939"/>
              <a:gd name="connsiteY29" fmla="*/ 3548902 h 5571067"/>
              <a:gd name="connsiteX30" fmla="*/ 1945683 w 1970939"/>
              <a:gd name="connsiteY30" fmla="*/ 3661500 h 5571067"/>
              <a:gd name="connsiteX31" fmla="*/ 1933213 w 1970939"/>
              <a:gd name="connsiteY31" fmla="*/ 3881248 h 5571067"/>
              <a:gd name="connsiteX32" fmla="*/ 1919953 w 1970939"/>
              <a:gd name="connsiteY32" fmla="*/ 4091916 h 5571067"/>
              <a:gd name="connsiteX33" fmla="*/ 1906063 w 1970939"/>
              <a:gd name="connsiteY33" fmla="*/ 4294109 h 5571067"/>
              <a:gd name="connsiteX34" fmla="*/ 1890751 w 1970939"/>
              <a:gd name="connsiteY34" fmla="*/ 4485405 h 5571067"/>
              <a:gd name="connsiteX35" fmla="*/ 1874809 w 1970939"/>
              <a:gd name="connsiteY35" fmla="*/ 4668226 h 5571067"/>
              <a:gd name="connsiteX36" fmla="*/ 1857602 w 1970939"/>
              <a:gd name="connsiteY36" fmla="*/ 4837728 h 5571067"/>
              <a:gd name="connsiteX37" fmla="*/ 1840713 w 1970939"/>
              <a:gd name="connsiteY37" fmla="*/ 4996940 h 5571067"/>
              <a:gd name="connsiteX38" fmla="*/ 1823823 w 1970939"/>
              <a:gd name="connsiteY38" fmla="*/ 5143439 h 5571067"/>
              <a:gd name="connsiteX39" fmla="*/ 1807880 w 1970939"/>
              <a:gd name="connsiteY39" fmla="*/ 5277830 h 5571067"/>
              <a:gd name="connsiteX40" fmla="*/ 1792726 w 1970939"/>
              <a:gd name="connsiteY40" fmla="*/ 5397087 h 5571067"/>
              <a:gd name="connsiteX41" fmla="*/ 1778362 w 1970939"/>
              <a:gd name="connsiteY41" fmla="*/ 5504843 h 5571067"/>
              <a:gd name="connsiteX42" fmla="*/ 1769613 w 1970939"/>
              <a:gd name="connsiteY42" fmla="*/ 5571067 h 5571067"/>
              <a:gd name="connsiteX43" fmla="*/ 0 w 1970939"/>
              <a:gd name="connsiteY43" fmla="*/ 5571067 h 557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70939" h="5571067">
                <a:moveTo>
                  <a:pt x="0" y="0"/>
                </a:moveTo>
                <a:lnTo>
                  <a:pt x="1774861" y="0"/>
                </a:lnTo>
                <a:lnTo>
                  <a:pt x="1780256" y="32931"/>
                </a:lnTo>
                <a:lnTo>
                  <a:pt x="1802197" y="170349"/>
                </a:lnTo>
                <a:lnTo>
                  <a:pt x="1820981" y="308372"/>
                </a:lnTo>
                <a:lnTo>
                  <a:pt x="1839923" y="445791"/>
                </a:lnTo>
                <a:lnTo>
                  <a:pt x="1857602" y="583814"/>
                </a:lnTo>
                <a:lnTo>
                  <a:pt x="1872756" y="720022"/>
                </a:lnTo>
                <a:lnTo>
                  <a:pt x="1887120" y="858046"/>
                </a:lnTo>
                <a:lnTo>
                  <a:pt x="1900223" y="995464"/>
                </a:lnTo>
                <a:lnTo>
                  <a:pt x="1911588" y="1130461"/>
                </a:lnTo>
                <a:lnTo>
                  <a:pt x="1922953" y="1267274"/>
                </a:lnTo>
                <a:lnTo>
                  <a:pt x="1932424" y="1402271"/>
                </a:lnTo>
                <a:lnTo>
                  <a:pt x="1939842" y="1537267"/>
                </a:lnTo>
                <a:lnTo>
                  <a:pt x="1947577" y="1671659"/>
                </a:lnTo>
                <a:lnTo>
                  <a:pt x="1954049" y="1804840"/>
                </a:lnTo>
                <a:lnTo>
                  <a:pt x="1958627" y="1936810"/>
                </a:lnTo>
                <a:lnTo>
                  <a:pt x="1962573" y="2068780"/>
                </a:lnTo>
                <a:lnTo>
                  <a:pt x="1966361" y="2199539"/>
                </a:lnTo>
                <a:lnTo>
                  <a:pt x="1968098" y="2328482"/>
                </a:lnTo>
                <a:lnTo>
                  <a:pt x="1969992" y="2457425"/>
                </a:lnTo>
                <a:lnTo>
                  <a:pt x="1970939" y="2584552"/>
                </a:lnTo>
                <a:lnTo>
                  <a:pt x="1969992" y="2710469"/>
                </a:lnTo>
                <a:lnTo>
                  <a:pt x="1969992" y="2835174"/>
                </a:lnTo>
                <a:lnTo>
                  <a:pt x="1968098" y="2958669"/>
                </a:lnTo>
                <a:lnTo>
                  <a:pt x="1965256" y="3079742"/>
                </a:lnTo>
                <a:lnTo>
                  <a:pt x="1962573" y="3199605"/>
                </a:lnTo>
                <a:lnTo>
                  <a:pt x="1959574" y="3317046"/>
                </a:lnTo>
                <a:lnTo>
                  <a:pt x="1954996" y="3433882"/>
                </a:lnTo>
                <a:lnTo>
                  <a:pt x="1950103" y="3548902"/>
                </a:lnTo>
                <a:lnTo>
                  <a:pt x="1945683" y="3661500"/>
                </a:lnTo>
                <a:lnTo>
                  <a:pt x="1933213" y="3881248"/>
                </a:lnTo>
                <a:lnTo>
                  <a:pt x="1919953" y="4091916"/>
                </a:lnTo>
                <a:lnTo>
                  <a:pt x="1906063" y="4294109"/>
                </a:lnTo>
                <a:lnTo>
                  <a:pt x="1890751" y="4485405"/>
                </a:lnTo>
                <a:lnTo>
                  <a:pt x="1874809" y="4668226"/>
                </a:lnTo>
                <a:lnTo>
                  <a:pt x="1857602" y="4837728"/>
                </a:lnTo>
                <a:lnTo>
                  <a:pt x="1840713" y="4996940"/>
                </a:lnTo>
                <a:lnTo>
                  <a:pt x="1823823" y="5143439"/>
                </a:lnTo>
                <a:lnTo>
                  <a:pt x="1807880" y="5277830"/>
                </a:lnTo>
                <a:lnTo>
                  <a:pt x="1792726" y="5397087"/>
                </a:lnTo>
                <a:lnTo>
                  <a:pt x="1778362" y="5504843"/>
                </a:lnTo>
                <a:lnTo>
                  <a:pt x="1769613" y="5571067"/>
                </a:lnTo>
                <a:lnTo>
                  <a:pt x="0" y="5571067"/>
                </a:lnTo>
                <a:close/>
              </a:path>
            </a:pathLst>
          </a:custGeom>
          <a:ln>
            <a:noFill/>
          </a:ln>
        </p:spPr>
        <p:style>
          <a:lnRef idx="2">
            <a:schemeClr val="accent1">
              <a:shade val="50000"/>
            </a:schemeClr>
          </a:lnRef>
          <a:fillRef idx="1002">
            <a:schemeClr val="dk2"/>
          </a:fillRef>
          <a:effectRef idx="0">
            <a:schemeClr val="accent1"/>
          </a:effectRef>
          <a:fontRef idx="minor">
            <a:schemeClr val="lt1"/>
          </a:fontRef>
        </p:style>
        <p:txBody>
          <a:bodyPr wrap="square">
            <a:noAutofit/>
          </a:bodyPr>
          <a:lstStyle/>
          <a:p>
            <a:endParaRPr lang="en-US" dirty="0"/>
          </a:p>
        </p:txBody>
      </p:sp>
      <p:sp>
        <p:nvSpPr>
          <p:cNvPr id="78" name="Freeform: Shape 77">
            <a:extLst>
              <a:ext uri="{FF2B5EF4-FFF2-40B4-BE49-F238E27FC236}">
                <a16:creationId xmlns:a16="http://schemas.microsoft.com/office/drawing/2014/main" id="{0214736A-03B2-4B91-B0AF-B21213F3B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727001" y="1276565"/>
            <a:ext cx="2406905" cy="459638"/>
          </a:xfrm>
          <a:custGeom>
            <a:avLst/>
            <a:gdLst>
              <a:gd name="connsiteX0" fmla="*/ 3195151 w 3209207"/>
              <a:gd name="connsiteY0" fmla="*/ 612847 h 612850"/>
              <a:gd name="connsiteX1" fmla="*/ 3029871 w 3209207"/>
              <a:gd name="connsiteY1" fmla="*/ 611146 h 612850"/>
              <a:gd name="connsiteX2" fmla="*/ 2949639 w 3209207"/>
              <a:gd name="connsiteY2" fmla="*/ 608906 h 612850"/>
              <a:gd name="connsiteX3" fmla="*/ 2978018 w 3209207"/>
              <a:gd name="connsiteY3" fmla="*/ 258115 h 612850"/>
              <a:gd name="connsiteX4" fmla="*/ 2944764 w 3209207"/>
              <a:gd name="connsiteY4" fmla="*/ 260801 h 612850"/>
              <a:gd name="connsiteX5" fmla="*/ 2806036 w 3209207"/>
              <a:gd name="connsiteY5" fmla="*/ 271446 h 612850"/>
              <a:gd name="connsiteX6" fmla="*/ 2666958 w 3209207"/>
              <a:gd name="connsiteY6" fmla="*/ 278917 h 612850"/>
              <a:gd name="connsiteX7" fmla="*/ 2528469 w 3209207"/>
              <a:gd name="connsiteY7" fmla="*/ 286593 h 612850"/>
              <a:gd name="connsiteX8" fmla="*/ 2389479 w 3209207"/>
              <a:gd name="connsiteY8" fmla="*/ 292970 h 612850"/>
              <a:gd name="connsiteX9" fmla="*/ 2252501 w 3209207"/>
              <a:gd name="connsiteY9" fmla="*/ 296993 h 612850"/>
              <a:gd name="connsiteX10" fmla="*/ 2113775 w 3209207"/>
              <a:gd name="connsiteY10" fmla="*/ 300086 h 612850"/>
              <a:gd name="connsiteX11" fmla="*/ 1975755 w 3209207"/>
              <a:gd name="connsiteY11" fmla="*/ 301980 h 612850"/>
              <a:gd name="connsiteX12" fmla="*/ 1840287 w 3209207"/>
              <a:gd name="connsiteY12" fmla="*/ 302348 h 612850"/>
              <a:gd name="connsiteX13" fmla="*/ 1703009 w 3209207"/>
              <a:gd name="connsiteY13" fmla="*/ 302570 h 612850"/>
              <a:gd name="connsiteX14" fmla="*/ 1567693 w 3209207"/>
              <a:gd name="connsiteY14" fmla="*/ 301063 h 612850"/>
              <a:gd name="connsiteX15" fmla="*/ 1432543 w 3209207"/>
              <a:gd name="connsiteY15" fmla="*/ 297523 h 612850"/>
              <a:gd name="connsiteX16" fmla="*/ 1297969 w 3209207"/>
              <a:gd name="connsiteY16" fmla="*/ 294345 h 612850"/>
              <a:gd name="connsiteX17" fmla="*/ 1164703 w 3209207"/>
              <a:gd name="connsiteY17" fmla="*/ 290015 h 612850"/>
              <a:gd name="connsiteX18" fmla="*/ 1032796 w 3209207"/>
              <a:gd name="connsiteY18" fmla="*/ 283907 h 612850"/>
              <a:gd name="connsiteX19" fmla="*/ 900940 w 3209207"/>
              <a:gd name="connsiteY19" fmla="*/ 277172 h 612850"/>
              <a:gd name="connsiteX20" fmla="*/ 770303 w 3209207"/>
              <a:gd name="connsiteY20" fmla="*/ 270380 h 612850"/>
              <a:gd name="connsiteX21" fmla="*/ 641641 w 3209207"/>
              <a:gd name="connsiteY21" fmla="*/ 261702 h 612850"/>
              <a:gd name="connsiteX22" fmla="*/ 512966 w 3209207"/>
              <a:gd name="connsiteY22" fmla="*/ 253180 h 612850"/>
              <a:gd name="connsiteX23" fmla="*/ 386177 w 3209207"/>
              <a:gd name="connsiteY23" fmla="*/ 243867 h 612850"/>
              <a:gd name="connsiteX24" fmla="*/ 260746 w 3209207"/>
              <a:gd name="connsiteY24" fmla="*/ 232775 h 612850"/>
              <a:gd name="connsiteX25" fmla="*/ 136447 w 3209207"/>
              <a:gd name="connsiteY25" fmla="*/ 222719 h 612850"/>
              <a:gd name="connsiteX26" fmla="*/ 13506 w 3209207"/>
              <a:gd name="connsiteY26" fmla="*/ 210885 h 612850"/>
              <a:gd name="connsiteX27" fmla="*/ 0 w 3209207"/>
              <a:gd name="connsiteY27" fmla="*/ 209475 h 612850"/>
              <a:gd name="connsiteX28" fmla="*/ 40844 w 3209207"/>
              <a:gd name="connsiteY28" fmla="*/ 212313 h 612850"/>
              <a:gd name="connsiteX29" fmla="*/ 132211 w 3209207"/>
              <a:gd name="connsiteY29" fmla="*/ 216946 h 612850"/>
              <a:gd name="connsiteX30" fmla="*/ 225585 w 3209207"/>
              <a:gd name="connsiteY30" fmla="*/ 221811 h 612850"/>
              <a:gd name="connsiteX31" fmla="*/ 320298 w 3209207"/>
              <a:gd name="connsiteY31" fmla="*/ 226444 h 612850"/>
              <a:gd name="connsiteX32" fmla="*/ 415680 w 3209207"/>
              <a:gd name="connsiteY32" fmla="*/ 229340 h 612850"/>
              <a:gd name="connsiteX33" fmla="*/ 512735 w 3209207"/>
              <a:gd name="connsiteY33" fmla="*/ 232120 h 612850"/>
              <a:gd name="connsiteX34" fmla="*/ 611464 w 3209207"/>
              <a:gd name="connsiteY34" fmla="*/ 235015 h 612850"/>
              <a:gd name="connsiteX35" fmla="*/ 711532 w 3209207"/>
              <a:gd name="connsiteY35" fmla="*/ 236985 h 612850"/>
              <a:gd name="connsiteX36" fmla="*/ 812604 w 3209207"/>
              <a:gd name="connsiteY36" fmla="*/ 236985 h 612850"/>
              <a:gd name="connsiteX37" fmla="*/ 915014 w 3209207"/>
              <a:gd name="connsiteY37" fmla="*/ 237795 h 612850"/>
              <a:gd name="connsiteX38" fmla="*/ 1018428 w 3209207"/>
              <a:gd name="connsiteY38" fmla="*/ 236985 h 612850"/>
              <a:gd name="connsiteX39" fmla="*/ 1122847 w 3209207"/>
              <a:gd name="connsiteY39" fmla="*/ 235015 h 612850"/>
              <a:gd name="connsiteX40" fmla="*/ 1227600 w 3209207"/>
              <a:gd name="connsiteY40" fmla="*/ 233162 h 612850"/>
              <a:gd name="connsiteX41" fmla="*/ 1333692 w 3209207"/>
              <a:gd name="connsiteY41" fmla="*/ 229340 h 612850"/>
              <a:gd name="connsiteX42" fmla="*/ 1441122 w 3209207"/>
              <a:gd name="connsiteY42" fmla="*/ 225634 h 612850"/>
              <a:gd name="connsiteX43" fmla="*/ 1547883 w 3209207"/>
              <a:gd name="connsiteY43" fmla="*/ 220769 h 612850"/>
              <a:gd name="connsiteX44" fmla="*/ 1655983 w 3209207"/>
              <a:gd name="connsiteY44" fmla="*/ 214282 h 612850"/>
              <a:gd name="connsiteX45" fmla="*/ 1765421 w 3209207"/>
              <a:gd name="connsiteY45" fmla="*/ 206638 h 612850"/>
              <a:gd name="connsiteX46" fmla="*/ 1874860 w 3209207"/>
              <a:gd name="connsiteY46" fmla="*/ 199108 h 612850"/>
              <a:gd name="connsiteX47" fmla="*/ 1984299 w 3209207"/>
              <a:gd name="connsiteY47" fmla="*/ 189495 h 612850"/>
              <a:gd name="connsiteX48" fmla="*/ 2095745 w 3209207"/>
              <a:gd name="connsiteY48" fmla="*/ 178144 h 612850"/>
              <a:gd name="connsiteX49" fmla="*/ 2205184 w 3209207"/>
              <a:gd name="connsiteY49" fmla="*/ 166793 h 612850"/>
              <a:gd name="connsiteX50" fmla="*/ 2316631 w 3209207"/>
              <a:gd name="connsiteY50" fmla="*/ 153472 h 612850"/>
              <a:gd name="connsiteX51" fmla="*/ 2429081 w 3209207"/>
              <a:gd name="connsiteY51" fmla="*/ 139226 h 612850"/>
              <a:gd name="connsiteX52" fmla="*/ 2539523 w 3209207"/>
              <a:gd name="connsiteY52" fmla="*/ 124052 h 612850"/>
              <a:gd name="connsiteX53" fmla="*/ 2651305 w 3209207"/>
              <a:gd name="connsiteY53" fmla="*/ 106215 h 612850"/>
              <a:gd name="connsiteX54" fmla="*/ 2763086 w 3209207"/>
              <a:gd name="connsiteY54" fmla="*/ 87219 h 612850"/>
              <a:gd name="connsiteX55" fmla="*/ 2874867 w 3209207"/>
              <a:gd name="connsiteY55" fmla="*/ 68339 h 612850"/>
              <a:gd name="connsiteX56" fmla="*/ 2986314 w 3209207"/>
              <a:gd name="connsiteY56" fmla="*/ 46331 h 612850"/>
              <a:gd name="connsiteX57" fmla="*/ 3097760 w 3209207"/>
              <a:gd name="connsiteY57" fmla="*/ 23629 h 612850"/>
              <a:gd name="connsiteX58" fmla="*/ 3209207 w 3209207"/>
              <a:gd name="connsiteY58" fmla="*/ 0 h 612850"/>
              <a:gd name="connsiteX59" fmla="*/ 3195151 w 3209207"/>
              <a:gd name="connsiteY59" fmla="*/ 612847 h 6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209207" h="612850">
                <a:moveTo>
                  <a:pt x="3195151" y="612847"/>
                </a:moveTo>
                <a:cubicBezTo>
                  <a:pt x="3144238" y="612898"/>
                  <a:pt x="3088941" y="612318"/>
                  <a:pt x="3029871" y="611146"/>
                </a:cubicBezTo>
                <a:lnTo>
                  <a:pt x="2949639" y="608906"/>
                </a:lnTo>
                <a:lnTo>
                  <a:pt x="2978018" y="258115"/>
                </a:lnTo>
                <a:lnTo>
                  <a:pt x="2944764" y="260801"/>
                </a:lnTo>
                <a:lnTo>
                  <a:pt x="2806036" y="271446"/>
                </a:lnTo>
                <a:lnTo>
                  <a:pt x="2666958" y="278917"/>
                </a:lnTo>
                <a:lnTo>
                  <a:pt x="2528469" y="286593"/>
                </a:lnTo>
                <a:lnTo>
                  <a:pt x="2389479" y="292970"/>
                </a:lnTo>
                <a:lnTo>
                  <a:pt x="2252501" y="296993"/>
                </a:lnTo>
                <a:lnTo>
                  <a:pt x="2113775" y="300086"/>
                </a:lnTo>
                <a:lnTo>
                  <a:pt x="1975755" y="301980"/>
                </a:lnTo>
                <a:lnTo>
                  <a:pt x="1840287" y="302348"/>
                </a:lnTo>
                <a:lnTo>
                  <a:pt x="1703009" y="302570"/>
                </a:lnTo>
                <a:lnTo>
                  <a:pt x="1567693" y="301063"/>
                </a:lnTo>
                <a:lnTo>
                  <a:pt x="1432543" y="297523"/>
                </a:lnTo>
                <a:lnTo>
                  <a:pt x="1297969" y="294345"/>
                </a:lnTo>
                <a:lnTo>
                  <a:pt x="1164703" y="290015"/>
                </a:lnTo>
                <a:lnTo>
                  <a:pt x="1032796" y="283907"/>
                </a:lnTo>
                <a:lnTo>
                  <a:pt x="900940" y="277172"/>
                </a:lnTo>
                <a:lnTo>
                  <a:pt x="770303" y="270380"/>
                </a:lnTo>
                <a:lnTo>
                  <a:pt x="641641" y="261702"/>
                </a:lnTo>
                <a:lnTo>
                  <a:pt x="512966" y="253180"/>
                </a:lnTo>
                <a:lnTo>
                  <a:pt x="386177" y="243867"/>
                </a:lnTo>
                <a:lnTo>
                  <a:pt x="260746" y="232775"/>
                </a:lnTo>
                <a:lnTo>
                  <a:pt x="136447" y="222719"/>
                </a:lnTo>
                <a:lnTo>
                  <a:pt x="13506" y="210885"/>
                </a:lnTo>
                <a:lnTo>
                  <a:pt x="0" y="209475"/>
                </a:lnTo>
                <a:lnTo>
                  <a:pt x="40844" y="212313"/>
                </a:lnTo>
                <a:lnTo>
                  <a:pt x="132211" y="216946"/>
                </a:lnTo>
                <a:lnTo>
                  <a:pt x="225585" y="221811"/>
                </a:lnTo>
                <a:lnTo>
                  <a:pt x="320298" y="226444"/>
                </a:lnTo>
                <a:lnTo>
                  <a:pt x="415680" y="229340"/>
                </a:lnTo>
                <a:lnTo>
                  <a:pt x="512735" y="232120"/>
                </a:lnTo>
                <a:lnTo>
                  <a:pt x="611464" y="235015"/>
                </a:lnTo>
                <a:lnTo>
                  <a:pt x="711532" y="236985"/>
                </a:lnTo>
                <a:lnTo>
                  <a:pt x="812604" y="236985"/>
                </a:lnTo>
                <a:lnTo>
                  <a:pt x="915014" y="237795"/>
                </a:lnTo>
                <a:lnTo>
                  <a:pt x="1018428" y="236985"/>
                </a:lnTo>
                <a:lnTo>
                  <a:pt x="1122847" y="235015"/>
                </a:lnTo>
                <a:lnTo>
                  <a:pt x="1227600" y="233162"/>
                </a:lnTo>
                <a:lnTo>
                  <a:pt x="1333692" y="229340"/>
                </a:lnTo>
                <a:lnTo>
                  <a:pt x="1441122" y="225634"/>
                </a:lnTo>
                <a:lnTo>
                  <a:pt x="1547883" y="220769"/>
                </a:lnTo>
                <a:lnTo>
                  <a:pt x="1655983" y="214282"/>
                </a:lnTo>
                <a:lnTo>
                  <a:pt x="1765421" y="206638"/>
                </a:lnTo>
                <a:lnTo>
                  <a:pt x="1874860" y="199108"/>
                </a:lnTo>
                <a:lnTo>
                  <a:pt x="1984299" y="189495"/>
                </a:lnTo>
                <a:lnTo>
                  <a:pt x="2095745" y="178144"/>
                </a:lnTo>
                <a:lnTo>
                  <a:pt x="2205184" y="166793"/>
                </a:lnTo>
                <a:lnTo>
                  <a:pt x="2316631" y="153472"/>
                </a:lnTo>
                <a:lnTo>
                  <a:pt x="2429081" y="139226"/>
                </a:lnTo>
                <a:lnTo>
                  <a:pt x="2539523" y="124052"/>
                </a:lnTo>
                <a:lnTo>
                  <a:pt x="2651305" y="106215"/>
                </a:lnTo>
                <a:lnTo>
                  <a:pt x="2763086" y="87219"/>
                </a:lnTo>
                <a:lnTo>
                  <a:pt x="2874867" y="68339"/>
                </a:lnTo>
                <a:lnTo>
                  <a:pt x="2986314" y="46331"/>
                </a:lnTo>
                <a:lnTo>
                  <a:pt x="3097760" y="23629"/>
                </a:lnTo>
                <a:lnTo>
                  <a:pt x="3209207" y="0"/>
                </a:lnTo>
                <a:cubicBezTo>
                  <a:pt x="3198832" y="386055"/>
                  <a:pt x="3205525" y="226792"/>
                  <a:pt x="3195151" y="612847"/>
                </a:cubicBezTo>
                <a:close/>
              </a:path>
            </a:pathLst>
          </a:custGeom>
          <a:solidFill>
            <a:schemeClr val="bg1">
              <a:alpha val="20000"/>
            </a:schemeClr>
          </a:solidFill>
          <a:ln>
            <a:noFill/>
          </a:ln>
        </p:spPr>
        <p:txBody>
          <a:bodyPr wrap="square">
            <a:noAutofit/>
          </a:bodyPr>
          <a:lstStyle/>
          <a:p>
            <a:endParaRPr lang="en-US" dirty="0"/>
          </a:p>
        </p:txBody>
      </p:sp>
      <p:sp>
        <p:nvSpPr>
          <p:cNvPr id="63" name="Google Shape;63;p14"/>
          <p:cNvSpPr txBox="1">
            <a:spLocks noGrp="1"/>
          </p:cNvSpPr>
          <p:nvPr>
            <p:ph type="body" idx="1"/>
          </p:nvPr>
        </p:nvSpPr>
        <p:spPr>
          <a:xfrm>
            <a:off x="2326897" y="1523942"/>
            <a:ext cx="6178800" cy="419433"/>
          </a:xfrm>
          <a:prstGeom prst="rect">
            <a:avLst/>
          </a:prstGeom>
        </p:spPr>
        <p:txBody>
          <a:bodyPr spcFirstLastPara="1" wrap="square" lIns="91425" tIns="91425" rIns="91425" bIns="91425" anchor="t" anchorCtr="0">
            <a:normAutofit fontScale="70000" lnSpcReduction="20000"/>
          </a:bodyPr>
          <a:lstStyle/>
          <a:p>
            <a:pPr marL="0" indent="0" defTabSz="246888">
              <a:lnSpc>
                <a:spcPct val="90000"/>
              </a:lnSpc>
              <a:spcAft>
                <a:spcPts val="864"/>
              </a:spcAft>
              <a:buNone/>
            </a:pPr>
            <a:r>
              <a:rPr lang="en-US" sz="1500" b="0" i="0" kern="1200" dirty="0">
                <a:solidFill>
                  <a:schemeClr val="tx1">
                    <a:lumMod val="75000"/>
                    <a:lumOff val="25000"/>
                  </a:schemeClr>
                </a:solidFill>
                <a:latin typeface="+mn-lt"/>
                <a:ea typeface="+mn-ea"/>
                <a:cs typeface="+mn-cs"/>
              </a:rPr>
              <a:t>Delayed shipments causing order fulfillment inconsistencies. </a:t>
            </a:r>
            <a:endParaRPr lang="en-US" sz="1500" dirty="0"/>
          </a:p>
        </p:txBody>
      </p:sp>
      <p:sp>
        <p:nvSpPr>
          <p:cNvPr id="66" name="Google Shape;66;p14"/>
          <p:cNvSpPr txBox="1">
            <a:spLocks noGrp="1"/>
          </p:cNvSpPr>
          <p:nvPr>
            <p:ph type="body" idx="4294967295"/>
          </p:nvPr>
        </p:nvSpPr>
        <p:spPr>
          <a:xfrm>
            <a:off x="2321071" y="2575206"/>
            <a:ext cx="6179597" cy="419034"/>
          </a:xfrm>
          <a:prstGeom prst="rect">
            <a:avLst/>
          </a:prstGeom>
        </p:spPr>
        <p:txBody>
          <a:bodyPr spcFirstLastPara="1" wrap="square" lIns="91425" tIns="91425" rIns="91425" bIns="91425" anchor="t" anchorCtr="0">
            <a:noAutofit/>
          </a:bodyPr>
          <a:lstStyle/>
          <a:p>
            <a:pPr marL="0" indent="0" defTabSz="246888">
              <a:lnSpc>
                <a:spcPct val="105000"/>
              </a:lnSpc>
              <a:spcBef>
                <a:spcPts val="0"/>
              </a:spcBef>
              <a:spcAft>
                <a:spcPts val="864"/>
              </a:spcAft>
              <a:buSzPts val="770"/>
              <a:buNone/>
            </a:pPr>
            <a:r>
              <a:rPr lang="en-US" sz="1100" b="0" i="0" kern="1200" dirty="0">
                <a:solidFill>
                  <a:schemeClr val="tx1">
                    <a:lumMod val="75000"/>
                    <a:lumOff val="25000"/>
                  </a:schemeClr>
                </a:solidFill>
                <a:latin typeface="+mn-lt"/>
                <a:ea typeface="+mn-ea"/>
                <a:cs typeface="+mn-cs"/>
              </a:rPr>
              <a:t>Analyze various aspects of order fulfillment process to determine lag based on various factors.</a:t>
            </a:r>
            <a:endParaRPr lang="en-US" sz="1100" dirty="0"/>
          </a:p>
        </p:txBody>
      </p:sp>
      <p:sp>
        <p:nvSpPr>
          <p:cNvPr id="67" name="Google Shape;67;p14"/>
          <p:cNvSpPr txBox="1">
            <a:spLocks noGrp="1"/>
          </p:cNvSpPr>
          <p:nvPr>
            <p:ph type="body" idx="4294967295"/>
          </p:nvPr>
        </p:nvSpPr>
        <p:spPr>
          <a:xfrm>
            <a:off x="2321070" y="3717433"/>
            <a:ext cx="6179597" cy="419034"/>
          </a:xfrm>
          <a:prstGeom prst="rect">
            <a:avLst/>
          </a:prstGeom>
        </p:spPr>
        <p:txBody>
          <a:bodyPr spcFirstLastPara="1" wrap="square" lIns="91425" tIns="91425" rIns="91425" bIns="91425" anchor="t" anchorCtr="0">
            <a:noAutofit/>
          </a:bodyPr>
          <a:lstStyle/>
          <a:p>
            <a:pPr marL="0" indent="0" defTabSz="246888">
              <a:spcBef>
                <a:spcPts val="0"/>
              </a:spcBef>
              <a:spcAft>
                <a:spcPts val="864"/>
              </a:spcAft>
              <a:buNone/>
            </a:pPr>
            <a:r>
              <a:rPr lang="en-US" sz="1100" b="0" i="0" kern="1200" dirty="0">
                <a:solidFill>
                  <a:schemeClr val="tx1">
                    <a:lumMod val="75000"/>
                    <a:lumOff val="25000"/>
                  </a:schemeClr>
                </a:solidFill>
                <a:latin typeface="+mn-lt"/>
                <a:ea typeface="+mn-ea"/>
                <a:cs typeface="+mn-cs"/>
              </a:rPr>
              <a:t>Deliver insights and suggest possible solutions for lag reduction.</a:t>
            </a:r>
            <a:endParaRPr lang="en-US" sz="1100" dirty="0"/>
          </a:p>
        </p:txBody>
      </p:sp>
      <p:sp>
        <p:nvSpPr>
          <p:cNvPr id="64" name="Google Shape;64;p14"/>
          <p:cNvSpPr txBox="1"/>
          <p:nvPr/>
        </p:nvSpPr>
        <p:spPr>
          <a:xfrm>
            <a:off x="2256568" y="2007343"/>
            <a:ext cx="1603982" cy="522768"/>
          </a:xfrm>
          <a:prstGeom prst="rect">
            <a:avLst/>
          </a:prstGeom>
          <a:noFill/>
          <a:ln>
            <a:noFill/>
          </a:ln>
        </p:spPr>
        <p:txBody>
          <a:bodyPr spcFirstLastPara="1" wrap="square" lIns="91425" tIns="91425" rIns="91425" bIns="91425" anchor="t" anchorCtr="0">
            <a:noAutofit/>
          </a:bodyPr>
          <a:lstStyle/>
          <a:p>
            <a:pPr defTabSz="329184">
              <a:spcAft>
                <a:spcPts val="600"/>
              </a:spcAft>
            </a:pPr>
            <a:r>
              <a:rPr lang="en-US" sz="3024" b="1" kern="1200">
                <a:solidFill>
                  <a:schemeClr val="accent1"/>
                </a:solidFill>
                <a:latin typeface="Amatic SC"/>
                <a:ea typeface="+mn-ea"/>
                <a:cs typeface="Amatic SC"/>
                <a:sym typeface="Amatic SC"/>
              </a:rPr>
              <a:t>The Goal:</a:t>
            </a:r>
            <a:endParaRPr lang="en-US">
              <a:latin typeface="Source Code Pro"/>
              <a:ea typeface="Source Code Pro"/>
              <a:cs typeface="Source Code Pro"/>
              <a:sym typeface="Source Code Pro"/>
            </a:endParaRPr>
          </a:p>
        </p:txBody>
      </p:sp>
      <p:sp>
        <p:nvSpPr>
          <p:cNvPr id="65" name="Google Shape;65;p14"/>
          <p:cNvSpPr txBox="1"/>
          <p:nvPr/>
        </p:nvSpPr>
        <p:spPr>
          <a:xfrm>
            <a:off x="2256568" y="3152888"/>
            <a:ext cx="1732988" cy="529947"/>
          </a:xfrm>
          <a:prstGeom prst="rect">
            <a:avLst/>
          </a:prstGeom>
          <a:noFill/>
          <a:ln>
            <a:noFill/>
          </a:ln>
        </p:spPr>
        <p:txBody>
          <a:bodyPr spcFirstLastPara="1" wrap="square" lIns="91425" tIns="91425" rIns="91425" bIns="91425" anchor="t" anchorCtr="0">
            <a:noAutofit/>
          </a:bodyPr>
          <a:lstStyle/>
          <a:p>
            <a:pPr defTabSz="329184">
              <a:spcAft>
                <a:spcPts val="600"/>
              </a:spcAft>
            </a:pPr>
            <a:r>
              <a:rPr lang="en-US" sz="3024" b="1" kern="1200" dirty="0">
                <a:solidFill>
                  <a:schemeClr val="accent1"/>
                </a:solidFill>
                <a:latin typeface="Amatic SC"/>
                <a:ea typeface="+mn-ea"/>
                <a:cs typeface="Amatic SC"/>
                <a:sym typeface="Amatic SC"/>
              </a:rPr>
              <a:t>Next steps:</a:t>
            </a:r>
            <a:endParaRPr lang="en-US" dirty="0">
              <a:latin typeface="Source Code Pro"/>
              <a:ea typeface="Source Code Pro"/>
              <a:cs typeface="Source Code Pro"/>
              <a:sym typeface="Source Code Pro"/>
            </a:endParaRPr>
          </a:p>
        </p:txBody>
      </p:sp>
      <p:sp>
        <p:nvSpPr>
          <p:cNvPr id="2" name="Google Shape;64;p14">
            <a:extLst>
              <a:ext uri="{FF2B5EF4-FFF2-40B4-BE49-F238E27FC236}">
                <a16:creationId xmlns:a16="http://schemas.microsoft.com/office/drawing/2014/main" id="{AC24E114-ACBD-E84D-63A4-5ADF17C06974}"/>
              </a:ext>
            </a:extLst>
          </p:cNvPr>
          <p:cNvSpPr txBox="1"/>
          <p:nvPr/>
        </p:nvSpPr>
        <p:spPr>
          <a:xfrm>
            <a:off x="2256567" y="1010807"/>
            <a:ext cx="1668486" cy="508494"/>
          </a:xfrm>
          <a:prstGeom prst="rect">
            <a:avLst/>
          </a:prstGeom>
          <a:noFill/>
          <a:ln>
            <a:noFill/>
          </a:ln>
        </p:spPr>
        <p:txBody>
          <a:bodyPr spcFirstLastPara="1" wrap="square" lIns="91425" tIns="91425" rIns="91425" bIns="91425" anchor="t" anchorCtr="0">
            <a:noAutofit/>
          </a:bodyPr>
          <a:lstStyle/>
          <a:p>
            <a:pPr defTabSz="329184">
              <a:spcAft>
                <a:spcPts val="600"/>
              </a:spcAft>
            </a:pPr>
            <a:r>
              <a:rPr lang="en-US" sz="3024" b="1" kern="1200" dirty="0">
                <a:solidFill>
                  <a:schemeClr val="accent1"/>
                </a:solidFill>
                <a:latin typeface="Amatic SC"/>
                <a:ea typeface="+mn-ea"/>
                <a:cs typeface="Amatic SC"/>
                <a:sym typeface="Amatic SC"/>
              </a:rPr>
              <a:t>The problem:</a:t>
            </a:r>
            <a:endParaRPr lang="en-US" dirty="0">
              <a:latin typeface="Source Code Pro"/>
              <a:ea typeface="Source Code Pro"/>
              <a:cs typeface="Source Code Pro"/>
              <a:sym typeface="Source Code Pr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1"/>
        <p:cNvGrpSpPr/>
        <p:nvPr/>
      </p:nvGrpSpPr>
      <p:grpSpPr>
        <a:xfrm>
          <a:off x="0" y="0"/>
          <a:ext cx="0" cy="0"/>
          <a:chOff x="0" y="0"/>
          <a:chExt cx="0" cy="0"/>
        </a:xfrm>
      </p:grpSpPr>
      <p:grpSp>
        <p:nvGrpSpPr>
          <p:cNvPr id="79" name="Group 78">
            <a:extLst>
              <a:ext uri="{FF2B5EF4-FFF2-40B4-BE49-F238E27FC236}">
                <a16:creationId xmlns:a16="http://schemas.microsoft.com/office/drawing/2014/main" id="{E5D4A15D-C852-47D7-A7E3-7F8FEE9FCA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5143500"/>
            <a:chOff x="0" y="0"/>
            <a:chExt cx="12192000" cy="6858000"/>
          </a:xfrm>
        </p:grpSpPr>
        <p:sp>
          <p:nvSpPr>
            <p:cNvPr id="80" name="Rectangle 79">
              <a:extLst>
                <a:ext uri="{FF2B5EF4-FFF2-40B4-BE49-F238E27FC236}">
                  <a16:creationId xmlns:a16="http://schemas.microsoft.com/office/drawing/2014/main" id="{C06AA6A2-9E5B-46E6-82B0-8FC1CA723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1" name="Oval 80">
              <a:extLst>
                <a:ext uri="{FF2B5EF4-FFF2-40B4-BE49-F238E27FC236}">
                  <a16:creationId xmlns:a16="http://schemas.microsoft.com/office/drawing/2014/main" id="{11E7C01A-5F5B-4E17-B91B-26FA9ADB54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2" name="Oval 81">
              <a:extLst>
                <a:ext uri="{FF2B5EF4-FFF2-40B4-BE49-F238E27FC236}">
                  <a16:creationId xmlns:a16="http://schemas.microsoft.com/office/drawing/2014/main" id="{71DA43BF-6FE1-458D-A112-1687677B0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3" name="Oval 82">
              <a:extLst>
                <a:ext uri="{FF2B5EF4-FFF2-40B4-BE49-F238E27FC236}">
                  <a16:creationId xmlns:a16="http://schemas.microsoft.com/office/drawing/2014/main" id="{FAA5FF03-83FF-43B9-B66B-5FD05A958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4" name="Oval 83">
              <a:extLst>
                <a:ext uri="{FF2B5EF4-FFF2-40B4-BE49-F238E27FC236}">
                  <a16:creationId xmlns:a16="http://schemas.microsoft.com/office/drawing/2014/main" id="{BC4D7AA7-0424-4C72-AE55-4B413DD47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5" name="Oval 84">
              <a:extLst>
                <a:ext uri="{FF2B5EF4-FFF2-40B4-BE49-F238E27FC236}">
                  <a16:creationId xmlns:a16="http://schemas.microsoft.com/office/drawing/2014/main" id="{BC2D80F1-5DC4-4396-B0E1-C774E82EC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6" name="Freeform 5">
              <a:extLst>
                <a:ext uri="{FF2B5EF4-FFF2-40B4-BE49-F238E27FC236}">
                  <a16:creationId xmlns:a16="http://schemas.microsoft.com/office/drawing/2014/main" id="{48171057-920A-4188-A18E-97D710A35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7" name="Freeform 5">
              <a:extLst>
                <a:ext uri="{FF2B5EF4-FFF2-40B4-BE49-F238E27FC236}">
                  <a16:creationId xmlns:a16="http://schemas.microsoft.com/office/drawing/2014/main" id="{1C871B74-1D69-47F0-A28D-8F3454779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8" name="Freeform 5">
              <a:extLst>
                <a:ext uri="{FF2B5EF4-FFF2-40B4-BE49-F238E27FC236}">
                  <a16:creationId xmlns:a16="http://schemas.microsoft.com/office/drawing/2014/main" id="{63001BDC-368C-49CC-9F3F-EAF38A0A49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90" name="Rectangle 89">
            <a:extLst>
              <a:ext uri="{FF2B5EF4-FFF2-40B4-BE49-F238E27FC236}">
                <a16:creationId xmlns:a16="http://schemas.microsoft.com/office/drawing/2014/main" id="{6288FC2F-B192-42B2-90BE-517E1039B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92" name="Group 91">
            <a:extLst>
              <a:ext uri="{FF2B5EF4-FFF2-40B4-BE49-F238E27FC236}">
                <a16:creationId xmlns:a16="http://schemas.microsoft.com/office/drawing/2014/main" id="{08BCF048-8940-4354-B9EC-5AD74E283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5143500"/>
            <a:chOff x="0" y="0"/>
            <a:chExt cx="12192000" cy="6858000"/>
          </a:xfrm>
        </p:grpSpPr>
        <p:sp>
          <p:nvSpPr>
            <p:cNvPr id="93" name="Rectangle 92">
              <a:extLst>
                <a:ext uri="{FF2B5EF4-FFF2-40B4-BE49-F238E27FC236}">
                  <a16:creationId xmlns:a16="http://schemas.microsoft.com/office/drawing/2014/main" id="{D024C14A-78BD-44B0-82BE-6A0D0A270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4" name="Oval 93">
              <a:extLst>
                <a:ext uri="{FF2B5EF4-FFF2-40B4-BE49-F238E27FC236}">
                  <a16:creationId xmlns:a16="http://schemas.microsoft.com/office/drawing/2014/main" id="{809F3D29-EDB1-4F1C-A0E0-36F28CE17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5" name="Oval 94">
              <a:extLst>
                <a:ext uri="{FF2B5EF4-FFF2-40B4-BE49-F238E27FC236}">
                  <a16:creationId xmlns:a16="http://schemas.microsoft.com/office/drawing/2014/main" id="{5282F4AB-C7B8-4A86-9927-AA106AA27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6" name="Rectangle 95">
              <a:extLst>
                <a:ext uri="{FF2B5EF4-FFF2-40B4-BE49-F238E27FC236}">
                  <a16:creationId xmlns:a16="http://schemas.microsoft.com/office/drawing/2014/main" id="{60B26874-5AFA-4D1E-94A9-53AF9790D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7" name="Freeform 5">
              <a:extLst>
                <a:ext uri="{FF2B5EF4-FFF2-40B4-BE49-F238E27FC236}">
                  <a16:creationId xmlns:a16="http://schemas.microsoft.com/office/drawing/2014/main" id="{A1DA6C95-40F8-4305-89F6-17F6167C0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8" name="Freeform 5">
              <a:extLst>
                <a:ext uri="{FF2B5EF4-FFF2-40B4-BE49-F238E27FC236}">
                  <a16:creationId xmlns:a16="http://schemas.microsoft.com/office/drawing/2014/main" id="{A2FA2D29-AEEE-4FFA-B233-94FBE84C9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9" name="Freeform 5">
              <a:extLst>
                <a:ext uri="{FF2B5EF4-FFF2-40B4-BE49-F238E27FC236}">
                  <a16:creationId xmlns:a16="http://schemas.microsoft.com/office/drawing/2014/main" id="{6DA5143E-FA8E-4EC1-99F7-35AE5AD4E3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72" name="Google Shape;72;p15"/>
          <p:cNvSpPr txBox="1">
            <a:spLocks noGrp="1"/>
          </p:cNvSpPr>
          <p:nvPr>
            <p:ph type="title"/>
          </p:nvPr>
        </p:nvSpPr>
        <p:spPr>
          <a:xfrm>
            <a:off x="866216" y="730250"/>
            <a:ext cx="2206657" cy="3625309"/>
          </a:xfrm>
          <a:prstGeom prst="rect">
            <a:avLst/>
          </a:prstGeom>
        </p:spPr>
        <p:txBody>
          <a:bodyPr spcFirstLastPara="1" vert="horz" lIns="91440" tIns="45720" rIns="91440" bIns="45720" rtlCol="0" anchor="ctr" anchorCtr="0">
            <a:normAutofit/>
          </a:bodyPr>
          <a:lstStyle/>
          <a:p>
            <a:pPr marL="0" lvl="0" indent="0" defTabSz="457200">
              <a:spcBef>
                <a:spcPct val="0"/>
              </a:spcBef>
              <a:spcAft>
                <a:spcPts val="0"/>
              </a:spcAft>
            </a:pPr>
            <a:r>
              <a:rPr lang="en-US" sz="2300">
                <a:solidFill>
                  <a:srgbClr val="EBEBEB"/>
                </a:solidFill>
              </a:rPr>
              <a:t>Functional Requirements:</a:t>
            </a:r>
          </a:p>
        </p:txBody>
      </p:sp>
      <p:sp>
        <p:nvSpPr>
          <p:cNvPr id="101" name="Rectangle 100">
            <a:extLst>
              <a:ext uri="{FF2B5EF4-FFF2-40B4-BE49-F238E27FC236}">
                <a16:creationId xmlns:a16="http://schemas.microsoft.com/office/drawing/2014/main" id="{CC28BCC9-4093-4FD5-83EB-7EC297F51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75" name="Google Shape;73;p15">
            <a:extLst>
              <a:ext uri="{FF2B5EF4-FFF2-40B4-BE49-F238E27FC236}">
                <a16:creationId xmlns:a16="http://schemas.microsoft.com/office/drawing/2014/main" id="{B271FA4F-D352-3C34-2694-A66EEB4154D0}"/>
              </a:ext>
            </a:extLst>
          </p:cNvPr>
          <p:cNvGraphicFramePr/>
          <p:nvPr>
            <p:extLst>
              <p:ext uri="{D42A27DB-BD31-4B8C-83A1-F6EECF244321}">
                <p14:modId xmlns:p14="http://schemas.microsoft.com/office/powerpoint/2010/main" val="31290196"/>
              </p:ext>
            </p:extLst>
          </p:nvPr>
        </p:nvGraphicFramePr>
        <p:xfrm>
          <a:off x="3895725" y="606028"/>
          <a:ext cx="4793456" cy="39350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7"/>
        <p:cNvGrpSpPr/>
        <p:nvPr/>
      </p:nvGrpSpPr>
      <p:grpSpPr>
        <a:xfrm>
          <a:off x="0" y="0"/>
          <a:ext cx="0" cy="0"/>
          <a:chOff x="0" y="0"/>
          <a:chExt cx="0" cy="0"/>
        </a:xfrm>
      </p:grpSpPr>
      <p:grpSp>
        <p:nvGrpSpPr>
          <p:cNvPr id="115" name="Group 114">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5143500"/>
            <a:chOff x="0" y="0"/>
            <a:chExt cx="12192000" cy="6858000"/>
          </a:xfrm>
        </p:grpSpPr>
        <p:sp>
          <p:nvSpPr>
            <p:cNvPr id="116" name="Rectangle 115">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7" name="Oval 116">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8" name="Oval 117">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9" name="Oval 118">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0" name="Oval 119">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1" name="Oval 120">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2"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3"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4"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6" name="Rectangle 125">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8" name="Google Shape;78;p16"/>
          <p:cNvSpPr txBox="1">
            <a:spLocks noGrp="1"/>
          </p:cNvSpPr>
          <p:nvPr>
            <p:ph type="title"/>
          </p:nvPr>
        </p:nvSpPr>
        <p:spPr>
          <a:xfrm>
            <a:off x="866215" y="730251"/>
            <a:ext cx="6571060" cy="530223"/>
          </a:xfrm>
          <a:prstGeom prst="rect">
            <a:avLst/>
          </a:prstGeom>
        </p:spPr>
        <p:txBody>
          <a:bodyPr spcFirstLastPara="1" vert="horz" lIns="91440" tIns="45720" rIns="91440" bIns="45720" rtlCol="0" anchor="ctr" anchorCtr="0">
            <a:normAutofit/>
          </a:bodyPr>
          <a:lstStyle/>
          <a:p>
            <a:pPr marL="0" lvl="0" indent="0" defTabSz="457200">
              <a:lnSpc>
                <a:spcPct val="90000"/>
              </a:lnSpc>
              <a:spcBef>
                <a:spcPct val="0"/>
              </a:spcBef>
              <a:spcAft>
                <a:spcPts val="0"/>
              </a:spcAft>
            </a:pPr>
            <a:r>
              <a:rPr lang="en-US" sz="3100"/>
              <a:t>What is order fulfillment?</a:t>
            </a:r>
          </a:p>
        </p:txBody>
      </p:sp>
      <p:sp>
        <p:nvSpPr>
          <p:cNvPr id="79" name="Google Shape;79;p16"/>
          <p:cNvSpPr txBox="1">
            <a:spLocks noGrp="1"/>
          </p:cNvSpPr>
          <p:nvPr>
            <p:ph type="body" idx="1"/>
          </p:nvPr>
        </p:nvSpPr>
        <p:spPr>
          <a:xfrm>
            <a:off x="730224" y="2000250"/>
            <a:ext cx="2277034" cy="2514600"/>
          </a:xfrm>
          <a:prstGeom prst="rect">
            <a:avLst/>
          </a:prstGeom>
        </p:spPr>
        <p:txBody>
          <a:bodyPr spcFirstLastPara="1" vert="horz" lIns="91440" tIns="45720" rIns="91440" bIns="45720" rtlCol="0" anchor="ctr" anchorCtr="0">
            <a:normAutofit/>
          </a:bodyPr>
          <a:lstStyle/>
          <a:p>
            <a:pPr marL="457200" lvl="0" indent="-342900" defTabSz="457200">
              <a:spcBef>
                <a:spcPts val="1000"/>
              </a:spcBef>
              <a:buSzPct val="80000"/>
              <a:buFont typeface="Wingdings 3" charset="2"/>
              <a:buChar char=""/>
            </a:pPr>
            <a:r>
              <a:rPr lang="en-US" sz="1200" dirty="0"/>
              <a:t>The heart of every business, to ship the given order on desired location in desired time is called order fulfillment. </a:t>
            </a:r>
          </a:p>
          <a:p>
            <a:pPr marL="457200" lvl="0" indent="-342900" defTabSz="457200">
              <a:spcBef>
                <a:spcPts val="1000"/>
              </a:spcBef>
              <a:buSzPct val="80000"/>
              <a:buFont typeface="Wingdings 3" charset="2"/>
              <a:buChar char=""/>
            </a:pPr>
            <a:r>
              <a:rPr lang="en-US" sz="1200" dirty="0"/>
              <a:t>This is calculated by the difference between ship date and order date. </a:t>
            </a:r>
          </a:p>
        </p:txBody>
      </p:sp>
      <p:pic>
        <p:nvPicPr>
          <p:cNvPr id="80" name="Google Shape;80;p16" descr="A graph showing the cost of a ship&#10;&#10;Description automatically generated"/>
          <p:cNvPicPr preferRelativeResize="0"/>
          <p:nvPr/>
        </p:nvPicPr>
        <p:blipFill rotWithShape="1">
          <a:blip r:embed="rId4"/>
          <a:srcRect r="2" b="8202"/>
          <a:stretch/>
        </p:blipFill>
        <p:spPr>
          <a:xfrm>
            <a:off x="3528845" y="2081962"/>
            <a:ext cx="4828974" cy="2432887"/>
          </a:xfrm>
          <a:prstGeom prst="roundRect">
            <a:avLst>
              <a:gd name="adj" fmla="val 0"/>
            </a:avLst>
          </a:prstGeom>
          <a:noFill/>
          <a:effectLst>
            <a:outerShdw blurRad="50800" dist="50800" dir="5400000" algn="tl" rotWithShape="0">
              <a:srgbClr val="000000">
                <a:alpha val="43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4"/>
        <p:cNvGrpSpPr/>
        <p:nvPr/>
      </p:nvGrpSpPr>
      <p:grpSpPr>
        <a:xfrm>
          <a:off x="0" y="0"/>
          <a:ext cx="0" cy="0"/>
          <a:chOff x="0" y="0"/>
          <a:chExt cx="0" cy="0"/>
        </a:xfrm>
      </p:grpSpPr>
      <p:grpSp>
        <p:nvGrpSpPr>
          <p:cNvPr id="103" name="Group 91">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5143500"/>
            <a:chOff x="0" y="0"/>
            <a:chExt cx="12192000" cy="6858000"/>
          </a:xfrm>
        </p:grpSpPr>
        <p:sp>
          <p:nvSpPr>
            <p:cNvPr id="93" name="Rectangle 92">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4"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4" name="Rectangle 95">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5"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190"/>
            <a:ext cx="9144000" cy="5142310"/>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100" name="Rectangle 99">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5" name="Google Shape;85;p17"/>
          <p:cNvSpPr txBox="1">
            <a:spLocks noGrp="1"/>
          </p:cNvSpPr>
          <p:nvPr>
            <p:ph type="title"/>
          </p:nvPr>
        </p:nvSpPr>
        <p:spPr>
          <a:xfrm>
            <a:off x="6120579" y="834796"/>
            <a:ext cx="2536723" cy="2011921"/>
          </a:xfrm>
          <a:prstGeom prst="rect">
            <a:avLst/>
          </a:prstGeom>
        </p:spPr>
        <p:txBody>
          <a:bodyPr spcFirstLastPara="1" vert="horz" lIns="91440" tIns="45720" rIns="91440" bIns="45720" rtlCol="0" anchor="b" anchorCtr="0">
            <a:normAutofit/>
          </a:bodyPr>
          <a:lstStyle/>
          <a:p>
            <a:pPr marL="0" lvl="0" indent="0" defTabSz="457200">
              <a:lnSpc>
                <a:spcPct val="90000"/>
              </a:lnSpc>
              <a:spcBef>
                <a:spcPct val="0"/>
              </a:spcBef>
              <a:spcAft>
                <a:spcPts val="0"/>
              </a:spcAft>
            </a:pPr>
            <a:r>
              <a:rPr lang="en-US" sz="4200" b="0" i="0" kern="1200" dirty="0">
                <a:solidFill>
                  <a:srgbClr val="EBEBEB"/>
                </a:solidFill>
                <a:latin typeface="+mj-lt"/>
                <a:ea typeface="+mj-ea"/>
                <a:cs typeface="+mj-cs"/>
              </a:rPr>
              <a:t>The Problem:</a:t>
            </a:r>
          </a:p>
        </p:txBody>
      </p:sp>
      <p:sp>
        <p:nvSpPr>
          <p:cNvPr id="86" name="Google Shape;86;p17"/>
          <p:cNvSpPr txBox="1">
            <a:spLocks noGrp="1"/>
          </p:cNvSpPr>
          <p:nvPr>
            <p:ph type="body" idx="1"/>
          </p:nvPr>
        </p:nvSpPr>
        <p:spPr>
          <a:xfrm>
            <a:off x="6120578" y="2958861"/>
            <a:ext cx="2536724" cy="1166350"/>
          </a:xfrm>
          <a:prstGeom prst="rect">
            <a:avLst/>
          </a:prstGeom>
        </p:spPr>
        <p:txBody>
          <a:bodyPr spcFirstLastPara="1" vert="horz" lIns="91440" tIns="45720" rIns="91440" bIns="45720" rtlCol="0" anchor="t" anchorCtr="0">
            <a:normAutofit/>
          </a:bodyPr>
          <a:lstStyle/>
          <a:p>
            <a:pPr marL="0" lvl="0" indent="0" defTabSz="457200">
              <a:lnSpc>
                <a:spcPct val="90000"/>
              </a:lnSpc>
              <a:spcBef>
                <a:spcPts val="1000"/>
              </a:spcBef>
              <a:buSzPct val="80000"/>
              <a:buNone/>
            </a:pPr>
            <a:r>
              <a:rPr lang="en-US" sz="1600" b="0" i="0" kern="1200" cap="all" dirty="0">
                <a:solidFill>
                  <a:schemeClr val="accent1">
                    <a:lumMod val="60000"/>
                    <a:lumOff val="40000"/>
                  </a:schemeClr>
                </a:solidFill>
                <a:latin typeface="+mn-lt"/>
                <a:ea typeface="+mn-ea"/>
                <a:cs typeface="+mn-cs"/>
              </a:rPr>
              <a:t>Our Problem is that the ship time for most of our segments is very long. </a:t>
            </a:r>
          </a:p>
        </p:txBody>
      </p:sp>
      <p:pic>
        <p:nvPicPr>
          <p:cNvPr id="87" name="Google Shape;87;p17"/>
          <p:cNvPicPr preferRelativeResize="0"/>
          <p:nvPr/>
        </p:nvPicPr>
        <p:blipFill>
          <a:blip r:embed="rId4"/>
          <a:stretch>
            <a:fillRect/>
          </a:stretch>
        </p:blipFill>
        <p:spPr>
          <a:xfrm>
            <a:off x="832322" y="1235956"/>
            <a:ext cx="4853180" cy="2669249"/>
          </a:xfrm>
          <a:prstGeom prst="roundRect">
            <a:avLst>
              <a:gd name="adj" fmla="val 1858"/>
            </a:avLst>
          </a:prstGeom>
          <a:noFill/>
          <a:effectLst>
            <a:outerShdw blurRad="50800" dist="50800" dir="5400000" algn="tl" rotWithShape="0">
              <a:srgbClr val="000000">
                <a:alpha val="43000"/>
              </a:srgbClr>
            </a:outerShdw>
          </a:effectLst>
        </p:spPr>
      </p:pic>
    </p:spTree>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1"/>
        <p:cNvGrpSpPr/>
        <p:nvPr/>
      </p:nvGrpSpPr>
      <p:grpSpPr>
        <a:xfrm>
          <a:off x="0" y="0"/>
          <a:ext cx="0" cy="0"/>
          <a:chOff x="0" y="0"/>
          <a:chExt cx="0" cy="0"/>
        </a:xfrm>
      </p:grpSpPr>
      <p:grpSp>
        <p:nvGrpSpPr>
          <p:cNvPr id="98" name="Group 97">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5143500"/>
            <a:chOff x="0" y="0"/>
            <a:chExt cx="12192000" cy="6858000"/>
          </a:xfrm>
        </p:grpSpPr>
        <p:sp>
          <p:nvSpPr>
            <p:cNvPr id="99" name="Rectangle 98">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2" name="Rectangle 101">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190"/>
            <a:ext cx="9144000" cy="5142310"/>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106" name="Rectangle 105">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92" name="Google Shape;92;p18"/>
          <p:cNvSpPr txBox="1">
            <a:spLocks noGrp="1"/>
          </p:cNvSpPr>
          <p:nvPr>
            <p:ph type="title"/>
          </p:nvPr>
        </p:nvSpPr>
        <p:spPr>
          <a:xfrm>
            <a:off x="6120579" y="834796"/>
            <a:ext cx="2536723" cy="2461468"/>
          </a:xfrm>
          <a:prstGeom prst="rect">
            <a:avLst/>
          </a:prstGeom>
        </p:spPr>
        <p:txBody>
          <a:bodyPr spcFirstLastPara="1" vert="horz" lIns="91440" tIns="45720" rIns="91440" bIns="45720" rtlCol="0" anchor="b" anchorCtr="0">
            <a:normAutofit/>
          </a:bodyPr>
          <a:lstStyle/>
          <a:p>
            <a:pPr marL="0" lvl="0" indent="0" defTabSz="457200">
              <a:lnSpc>
                <a:spcPct val="90000"/>
              </a:lnSpc>
              <a:spcBef>
                <a:spcPct val="0"/>
              </a:spcBef>
              <a:spcAft>
                <a:spcPts val="0"/>
              </a:spcAft>
            </a:pPr>
            <a:r>
              <a:rPr lang="en-US" sz="4600" b="0" i="0" kern="1200">
                <a:solidFill>
                  <a:srgbClr val="EBEBEB"/>
                </a:solidFill>
                <a:latin typeface="+mj-lt"/>
                <a:ea typeface="+mj-ea"/>
                <a:cs typeface="+mj-cs"/>
              </a:rPr>
              <a:t>Star schema</a:t>
            </a:r>
          </a:p>
        </p:txBody>
      </p:sp>
      <p:pic>
        <p:nvPicPr>
          <p:cNvPr id="93" name="Google Shape;93;p18"/>
          <p:cNvPicPr preferRelativeResize="0"/>
          <p:nvPr/>
        </p:nvPicPr>
        <p:blipFill>
          <a:blip r:embed="rId4"/>
          <a:stretch>
            <a:fillRect/>
          </a:stretch>
        </p:blipFill>
        <p:spPr>
          <a:xfrm>
            <a:off x="1026392" y="834797"/>
            <a:ext cx="4465039" cy="3471568"/>
          </a:xfrm>
          <a:prstGeom prst="roundRect">
            <a:avLst>
              <a:gd name="adj" fmla="val 1858"/>
            </a:avLst>
          </a:prstGeom>
          <a:noFill/>
          <a:effectLst>
            <a:outerShdw blurRad="50800" dist="50800" dir="5400000" algn="tl" rotWithShape="0">
              <a:srgbClr val="000000">
                <a:alpha val="43000"/>
              </a:srgbClr>
            </a:outerShdw>
          </a:effectLst>
        </p:spPr>
      </p:pic>
    </p:spTree>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Merger challenges</a:t>
            </a:r>
            <a:endParaRPr/>
          </a:p>
        </p:txBody>
      </p:sp>
      <p:sp>
        <p:nvSpPr>
          <p:cNvPr id="99" name="Google Shape;99;p19"/>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lang="en-US" dirty="0"/>
          </a:p>
          <a:p>
            <a:pPr marL="0" lvl="0" indent="0" algn="l" rtl="0">
              <a:spcBef>
                <a:spcPts val="0"/>
              </a:spcBef>
              <a:spcAft>
                <a:spcPts val="1200"/>
              </a:spcAft>
              <a:buNone/>
            </a:pPr>
            <a:endParaRPr dirty="0"/>
          </a:p>
        </p:txBody>
      </p:sp>
      <p:graphicFrame>
        <p:nvGraphicFramePr>
          <p:cNvPr id="103" name="TextBox 2">
            <a:extLst>
              <a:ext uri="{FF2B5EF4-FFF2-40B4-BE49-F238E27FC236}">
                <a16:creationId xmlns:a16="http://schemas.microsoft.com/office/drawing/2014/main" id="{F0D2246A-7449-1DD0-6B7D-0C4DA1732A9F}"/>
              </a:ext>
            </a:extLst>
          </p:cNvPr>
          <p:cNvGraphicFramePr/>
          <p:nvPr/>
        </p:nvGraphicFramePr>
        <p:xfrm>
          <a:off x="1086787" y="1228675"/>
          <a:ext cx="5868649" cy="34163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5143500"/>
            <a:chOff x="0" y="0"/>
            <a:chExt cx="12192000" cy="6858000"/>
          </a:xfrm>
        </p:grpSpPr>
        <p:sp>
          <p:nvSpPr>
            <p:cNvPr id="44" name="Rectangle 43">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5"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47" name="Rectangle 46">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9" name="Freeform 5">
            <a:extLst>
              <a:ext uri="{FF2B5EF4-FFF2-40B4-BE49-F238E27FC236}">
                <a16:creationId xmlns:a16="http://schemas.microsoft.com/office/drawing/2014/main" id="{4E212B76-74CB-461F-90A3-EF4F2397A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190"/>
            <a:ext cx="9144000" cy="5142310"/>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61ED3A85-F342-F554-41E7-5AAF69236654}"/>
              </a:ext>
            </a:extLst>
          </p:cNvPr>
          <p:cNvSpPr>
            <a:spLocks noGrp="1"/>
          </p:cNvSpPr>
          <p:nvPr>
            <p:ph type="title"/>
          </p:nvPr>
        </p:nvSpPr>
        <p:spPr>
          <a:xfrm>
            <a:off x="5058696" y="930949"/>
            <a:ext cx="3598607" cy="2365315"/>
          </a:xfrm>
        </p:spPr>
        <p:txBody>
          <a:bodyPr vert="horz" lIns="91440" tIns="45720" rIns="91440" bIns="45720" rtlCol="0" anchor="b">
            <a:normAutofit/>
          </a:bodyPr>
          <a:lstStyle/>
          <a:p>
            <a:pPr defTabSz="457200">
              <a:lnSpc>
                <a:spcPct val="90000"/>
              </a:lnSpc>
              <a:spcBef>
                <a:spcPct val="0"/>
              </a:spcBef>
            </a:pPr>
            <a:r>
              <a:rPr lang="en-US" sz="4200" b="0" i="0" kern="1200">
                <a:solidFill>
                  <a:srgbClr val="EBEBEB"/>
                </a:solidFill>
                <a:latin typeface="+mj-lt"/>
                <a:ea typeface="+mj-ea"/>
                <a:cs typeface="+mj-cs"/>
              </a:rPr>
              <a:t>Analysis using ROLAP and MOLAP</a:t>
            </a:r>
          </a:p>
        </p:txBody>
      </p:sp>
      <p:sp>
        <p:nvSpPr>
          <p:cNvPr id="51" name="Rectangle 50">
            <a:extLst>
              <a:ext uri="{FF2B5EF4-FFF2-40B4-BE49-F238E27FC236}">
                <a16:creationId xmlns:a16="http://schemas.microsoft.com/office/drawing/2014/main" id="{81E746D0-4B37-4869-B2EF-79D5F0FFF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0" name="Graphic 39" descr="Bar chart">
            <a:extLst>
              <a:ext uri="{FF2B5EF4-FFF2-40B4-BE49-F238E27FC236}">
                <a16:creationId xmlns:a16="http://schemas.microsoft.com/office/drawing/2014/main" id="{682BDD9F-C338-C0E1-B4B3-C478ECB5B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6377" y="834797"/>
            <a:ext cx="3471568" cy="3471568"/>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19051275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ADF228AF-822F-4819-9EB8-406258D6BB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5143500"/>
            <a:chOff x="0" y="0"/>
            <a:chExt cx="12192000" cy="6858000"/>
          </a:xfrm>
        </p:grpSpPr>
        <p:sp>
          <p:nvSpPr>
            <p:cNvPr id="27" name="Rectangle 26">
              <a:extLst>
                <a:ext uri="{FF2B5EF4-FFF2-40B4-BE49-F238E27FC236}">
                  <a16:creationId xmlns:a16="http://schemas.microsoft.com/office/drawing/2014/main" id="{38D7DDBD-CAAB-4AE7-930D-FCE007CBD5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Oval 27">
              <a:extLst>
                <a:ext uri="{FF2B5EF4-FFF2-40B4-BE49-F238E27FC236}">
                  <a16:creationId xmlns:a16="http://schemas.microsoft.com/office/drawing/2014/main" id="{1DFEF9B7-500D-44A2-952F-C322F13C98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9" name="Oval 28">
              <a:extLst>
                <a:ext uri="{FF2B5EF4-FFF2-40B4-BE49-F238E27FC236}">
                  <a16:creationId xmlns:a16="http://schemas.microsoft.com/office/drawing/2014/main" id="{C4137BE8-DA41-4563-A6DE-A5D80DE6E7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0" name="Oval 29">
              <a:extLst>
                <a:ext uri="{FF2B5EF4-FFF2-40B4-BE49-F238E27FC236}">
                  <a16:creationId xmlns:a16="http://schemas.microsoft.com/office/drawing/2014/main" id="{D8D380D3-7714-4E3F-8BA2-66B22BFD4D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1" name="Oval 30">
              <a:extLst>
                <a:ext uri="{FF2B5EF4-FFF2-40B4-BE49-F238E27FC236}">
                  <a16:creationId xmlns:a16="http://schemas.microsoft.com/office/drawing/2014/main" id="{4ECA7627-07BD-4F00-90E9-C6BB2199E3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2" name="Oval 31">
              <a:extLst>
                <a:ext uri="{FF2B5EF4-FFF2-40B4-BE49-F238E27FC236}">
                  <a16:creationId xmlns:a16="http://schemas.microsoft.com/office/drawing/2014/main" id="{261968C9-1992-4391-8E5B-1F358BB645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3" name="Freeform 5">
              <a:extLst>
                <a:ext uri="{FF2B5EF4-FFF2-40B4-BE49-F238E27FC236}">
                  <a16:creationId xmlns:a16="http://schemas.microsoft.com/office/drawing/2014/main" id="{308983D8-1DA4-4D97-A8B5-59825C0E4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34" name="Freeform 5">
              <a:extLst>
                <a:ext uri="{FF2B5EF4-FFF2-40B4-BE49-F238E27FC236}">
                  <a16:creationId xmlns:a16="http://schemas.microsoft.com/office/drawing/2014/main" id="{009B6231-043B-4F66-BCC4-813B76F77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35" name="Freeform 5">
              <a:extLst>
                <a:ext uri="{FF2B5EF4-FFF2-40B4-BE49-F238E27FC236}">
                  <a16:creationId xmlns:a16="http://schemas.microsoft.com/office/drawing/2014/main" id="{36B7E87D-14CF-4349-AC4D-69DF5D84EB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7" name="Rectangle 36">
            <a:extLst>
              <a:ext uri="{FF2B5EF4-FFF2-40B4-BE49-F238E27FC236}">
                <a16:creationId xmlns:a16="http://schemas.microsoft.com/office/drawing/2014/main" id="{4EB623E5-BC7C-4763-B7CD-C7D5F91F12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B9F8DCD-AADD-AFCD-E047-4E6CDE2859EE}"/>
              </a:ext>
            </a:extLst>
          </p:cNvPr>
          <p:cNvSpPr>
            <a:spLocks noGrp="1"/>
          </p:cNvSpPr>
          <p:nvPr>
            <p:ph type="title"/>
          </p:nvPr>
        </p:nvSpPr>
        <p:spPr>
          <a:xfrm>
            <a:off x="866215" y="730251"/>
            <a:ext cx="6571060" cy="530223"/>
          </a:xfrm>
        </p:spPr>
        <p:txBody>
          <a:bodyPr vert="horz" lIns="91440" tIns="45720" rIns="91440" bIns="45720" rtlCol="0" anchor="ctr">
            <a:normAutofit/>
          </a:bodyPr>
          <a:lstStyle/>
          <a:p>
            <a:pPr defTabSz="457200">
              <a:lnSpc>
                <a:spcPct val="90000"/>
              </a:lnSpc>
              <a:spcBef>
                <a:spcPct val="0"/>
              </a:spcBef>
            </a:pPr>
            <a:r>
              <a:rPr lang="en-US" sz="3100" b="0" i="0" kern="1200" dirty="0">
                <a:solidFill>
                  <a:schemeClr val="bg2"/>
                </a:solidFill>
                <a:latin typeface="+mj-lt"/>
                <a:ea typeface="+mj-ea"/>
                <a:cs typeface="+mj-cs"/>
              </a:rPr>
              <a:t>State wise Order Placement</a:t>
            </a:r>
          </a:p>
        </p:txBody>
      </p:sp>
      <p:sp>
        <p:nvSpPr>
          <p:cNvPr id="3" name="Text Placeholder 2">
            <a:extLst>
              <a:ext uri="{FF2B5EF4-FFF2-40B4-BE49-F238E27FC236}">
                <a16:creationId xmlns:a16="http://schemas.microsoft.com/office/drawing/2014/main" id="{32C8CB67-3559-6CA7-9C5E-382E4F6B50E8}"/>
              </a:ext>
            </a:extLst>
          </p:cNvPr>
          <p:cNvSpPr>
            <a:spLocks noGrp="1"/>
          </p:cNvSpPr>
          <p:nvPr>
            <p:ph type="body" idx="1"/>
          </p:nvPr>
        </p:nvSpPr>
        <p:spPr>
          <a:xfrm>
            <a:off x="451359" y="1951036"/>
            <a:ext cx="2610790" cy="2562225"/>
          </a:xfrm>
        </p:spPr>
        <p:txBody>
          <a:bodyPr vert="horz" lIns="91440" tIns="45720" rIns="91440" bIns="45720" rtlCol="0" anchor="ctr">
            <a:normAutofit/>
          </a:bodyPr>
          <a:lstStyle/>
          <a:p>
            <a:pPr defTabSz="457200">
              <a:spcBef>
                <a:spcPts val="1000"/>
              </a:spcBef>
              <a:buSzPct val="80000"/>
              <a:buFont typeface="Wingdings 3" charset="2"/>
              <a:buChar char=""/>
            </a:pPr>
            <a:r>
              <a:rPr lang="en-US" sz="1200" dirty="0"/>
              <a:t>Various economic, logistical, and regulatory factors within a country and its states can influence the lag time for order fulfillment</a:t>
            </a:r>
          </a:p>
        </p:txBody>
      </p:sp>
      <p:pic>
        <p:nvPicPr>
          <p:cNvPr id="4" name="Picture 3">
            <a:extLst>
              <a:ext uri="{FF2B5EF4-FFF2-40B4-BE49-F238E27FC236}">
                <a16:creationId xmlns:a16="http://schemas.microsoft.com/office/drawing/2014/main" id="{9251B780-DAAA-54A7-7186-D26A417B4F4D}"/>
              </a:ext>
            </a:extLst>
          </p:cNvPr>
          <p:cNvPicPr>
            <a:picLocks noChangeAspect="1"/>
          </p:cNvPicPr>
          <p:nvPr/>
        </p:nvPicPr>
        <p:blipFill>
          <a:blip r:embed="rId3"/>
          <a:stretch>
            <a:fillRect/>
          </a:stretch>
        </p:blipFill>
        <p:spPr>
          <a:xfrm>
            <a:off x="3160758" y="2000250"/>
            <a:ext cx="1485060" cy="2355319"/>
          </a:xfrm>
          <a:prstGeom prst="roundRect">
            <a:avLst>
              <a:gd name="adj" fmla="val 1858"/>
            </a:avLst>
          </a:prstGeom>
          <a:effectLst/>
        </p:spPr>
      </p:pic>
      <p:pic>
        <p:nvPicPr>
          <p:cNvPr id="5" name="Picture 4">
            <a:extLst>
              <a:ext uri="{FF2B5EF4-FFF2-40B4-BE49-F238E27FC236}">
                <a16:creationId xmlns:a16="http://schemas.microsoft.com/office/drawing/2014/main" id="{F3F03086-13A3-C30B-369F-A04193BB7BEC}"/>
              </a:ext>
            </a:extLst>
          </p:cNvPr>
          <p:cNvPicPr>
            <a:picLocks noChangeAspect="1"/>
          </p:cNvPicPr>
          <p:nvPr/>
        </p:nvPicPr>
        <p:blipFill>
          <a:blip r:embed="rId4"/>
          <a:stretch>
            <a:fillRect/>
          </a:stretch>
        </p:blipFill>
        <p:spPr>
          <a:xfrm>
            <a:off x="5011901" y="2000250"/>
            <a:ext cx="3709167" cy="2355319"/>
          </a:xfrm>
          <a:prstGeom prst="roundRect">
            <a:avLst>
              <a:gd name="adj" fmla="val 1858"/>
            </a:avLst>
          </a:prstGeom>
          <a:effectLst/>
        </p:spPr>
      </p:pic>
    </p:spTree>
    <p:extLst>
      <p:ext uri="{BB962C8B-B14F-4D97-AF65-F5344CB8AC3E}">
        <p14:creationId xmlns:p14="http://schemas.microsoft.com/office/powerpoint/2010/main" val="10060115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{FA6AF1B2-1660-8C40-9B71-F796C3C14BA2}tf10001076</Template>
  <TotalTime>168</TotalTime>
  <Words>622</Words>
  <Application>Microsoft Macintosh PowerPoint</Application>
  <PresentationFormat>On-screen Show (16:9)</PresentationFormat>
  <Paragraphs>57</Paragraphs>
  <Slides>17</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Source Code Pro</vt:lpstr>
      <vt:lpstr>Arial</vt:lpstr>
      <vt:lpstr>Amatic SC</vt:lpstr>
      <vt:lpstr>Century Gothic</vt:lpstr>
      <vt:lpstr>Wingdings 3</vt:lpstr>
      <vt:lpstr>Ion Boardroom</vt:lpstr>
      <vt:lpstr>IST 722:  Data Warehouse  FudgeInc  Order Fulfillment</vt:lpstr>
      <vt:lpstr>PowerPoint Presentation</vt:lpstr>
      <vt:lpstr>Functional Requirements:</vt:lpstr>
      <vt:lpstr>What is order fulfillment?</vt:lpstr>
      <vt:lpstr>The Problem:</vt:lpstr>
      <vt:lpstr>Star schema</vt:lpstr>
      <vt:lpstr>Merger challenges</vt:lpstr>
      <vt:lpstr>Analysis using ROLAP and MOLAP</vt:lpstr>
      <vt:lpstr>State wise Order Placement</vt:lpstr>
      <vt:lpstr>Lag time affected by Product Category</vt:lpstr>
      <vt:lpstr>Order fulfillment Count and Time by Shipper</vt:lpstr>
      <vt:lpstr>Lag time by Location and Customer</vt:lpstr>
      <vt:lpstr>Lag time by month</vt:lpstr>
      <vt:lpstr>Lag time by Day of the week</vt:lpstr>
      <vt:lpstr>Recommendation : For shippers </vt:lpstr>
      <vt:lpstr>Recommendation : For Company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IST 722 - Data Warehouse  FudgeInc Order Fulfillment</dc:title>
  <cp:lastModifiedBy>Prasun Abhishek Sanjay Kumar Singh</cp:lastModifiedBy>
  <cp:revision>9</cp:revision>
  <dcterms:modified xsi:type="dcterms:W3CDTF">2023-08-24T04:10:39Z</dcterms:modified>
</cp:coreProperties>
</file>